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Lst>
  <p:notesMasterIdLst>
    <p:notesMasterId r:id="rId21"/>
  </p:notesMasterIdLst>
  <p:handoutMasterIdLst>
    <p:handoutMasterId r:id="rId22"/>
  </p:handoutMasterIdLst>
  <p:sldIdLst>
    <p:sldId id="290" r:id="rId5"/>
    <p:sldId id="273" r:id="rId6"/>
    <p:sldId id="276" r:id="rId7"/>
    <p:sldId id="295" r:id="rId8"/>
    <p:sldId id="278" r:id="rId9"/>
    <p:sldId id="258" r:id="rId10"/>
    <p:sldId id="280" r:id="rId11"/>
    <p:sldId id="293" r:id="rId12"/>
    <p:sldId id="296" r:id="rId13"/>
    <p:sldId id="297" r:id="rId14"/>
    <p:sldId id="294" r:id="rId15"/>
    <p:sldId id="299" r:id="rId16"/>
    <p:sldId id="301" r:id="rId17"/>
    <p:sldId id="298" r:id="rId18"/>
    <p:sldId id="300" r:id="rId19"/>
    <p:sldId id="289"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602" autoAdjust="0"/>
  </p:normalViewPr>
  <p:slideViewPr>
    <p:cSldViewPr snapToGrid="0">
      <p:cViewPr>
        <p:scale>
          <a:sx n="72" d="100"/>
          <a:sy n="72" d="100"/>
        </p:scale>
        <p:origin x="660" y="78"/>
      </p:cViewPr>
      <p:guideLst/>
    </p:cSldViewPr>
  </p:slideViewPr>
  <p:notesTextViewPr>
    <p:cViewPr>
      <p:scale>
        <a:sx n="1" d="1"/>
        <a:sy n="1" d="1"/>
      </p:scale>
      <p:origin x="0" y="0"/>
    </p:cViewPr>
  </p:notesTextViewPr>
  <p:notesViewPr>
    <p:cSldViewPr snapToGrid="0"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dbhavsinh Solanki" userId="2a4fc02811025436" providerId="LiveId" clId="{BA3332C4-A59E-4D98-B1CA-4B118DEBAC36}"/>
    <pc:docChg chg="undo custSel addSld delSld modSld sldOrd">
      <pc:chgData name="Udbhavsinh Solanki" userId="2a4fc02811025436" providerId="LiveId" clId="{BA3332C4-A59E-4D98-B1CA-4B118DEBAC36}" dt="2020-10-21T17:40:46.155" v="2817" actId="20577"/>
      <pc:docMkLst>
        <pc:docMk/>
      </pc:docMkLst>
      <pc:sldChg chg="addSp delSp modSp mod">
        <pc:chgData name="Udbhavsinh Solanki" userId="2a4fc02811025436" providerId="LiveId" clId="{BA3332C4-A59E-4D98-B1CA-4B118DEBAC36}" dt="2020-10-21T16:58:53.934" v="605" actId="14100"/>
        <pc:sldMkLst>
          <pc:docMk/>
          <pc:sldMk cId="3822407722" sldId="258"/>
        </pc:sldMkLst>
        <pc:spChg chg="mod">
          <ac:chgData name="Udbhavsinh Solanki" userId="2a4fc02811025436" providerId="LiveId" clId="{BA3332C4-A59E-4D98-B1CA-4B118DEBAC36}" dt="2020-10-21T16:57:12.601" v="587" actId="20577"/>
          <ac:spMkLst>
            <pc:docMk/>
            <pc:sldMk cId="3822407722" sldId="258"/>
            <ac:spMk id="8" creationId="{769BAC94-6EE6-4C8D-8140-D4B8F6CFD4D4}"/>
          </ac:spMkLst>
        </pc:spChg>
        <pc:spChg chg="del mod">
          <ac:chgData name="Udbhavsinh Solanki" userId="2a4fc02811025436" providerId="LiveId" clId="{BA3332C4-A59E-4D98-B1CA-4B118DEBAC36}" dt="2020-10-21T16:57:31.081" v="589"/>
          <ac:spMkLst>
            <pc:docMk/>
            <pc:sldMk cId="3822407722" sldId="258"/>
            <ac:spMk id="9" creationId="{2352AEF0-6B6A-4BB0-A115-57B4A69831F0}"/>
          </ac:spMkLst>
        </pc:spChg>
        <pc:picChg chg="add mod modCrop">
          <ac:chgData name="Udbhavsinh Solanki" userId="2a4fc02811025436" providerId="LiveId" clId="{BA3332C4-A59E-4D98-B1CA-4B118DEBAC36}" dt="2020-10-21T16:58:53.934" v="605" actId="14100"/>
          <ac:picMkLst>
            <pc:docMk/>
            <pc:sldMk cId="3822407722" sldId="258"/>
            <ac:picMk id="3" creationId="{F1CFB7E5-66CB-4AC8-A0D5-E2AA4F7E391B}"/>
          </ac:picMkLst>
        </pc:picChg>
      </pc:sldChg>
      <pc:sldChg chg="modSp mod">
        <pc:chgData name="Udbhavsinh Solanki" userId="2a4fc02811025436" providerId="LiveId" clId="{BA3332C4-A59E-4D98-B1CA-4B118DEBAC36}" dt="2020-10-21T16:44:04.935" v="222" actId="5793"/>
        <pc:sldMkLst>
          <pc:docMk/>
          <pc:sldMk cId="1386799731" sldId="273"/>
        </pc:sldMkLst>
        <pc:spChg chg="mod">
          <ac:chgData name="Udbhavsinh Solanki" userId="2a4fc02811025436" providerId="LiveId" clId="{BA3332C4-A59E-4D98-B1CA-4B118DEBAC36}" dt="2020-10-21T16:40:42.322" v="157" actId="1076"/>
          <ac:spMkLst>
            <pc:docMk/>
            <pc:sldMk cId="1386799731" sldId="273"/>
            <ac:spMk id="3" creationId="{A7F5067F-B05A-4CB4-8FEF-12162F4FD7F8}"/>
          </ac:spMkLst>
        </pc:spChg>
        <pc:spChg chg="mod">
          <ac:chgData name="Udbhavsinh Solanki" userId="2a4fc02811025436" providerId="LiveId" clId="{BA3332C4-A59E-4D98-B1CA-4B118DEBAC36}" dt="2020-10-21T16:44:04.935" v="222" actId="5793"/>
          <ac:spMkLst>
            <pc:docMk/>
            <pc:sldMk cId="1386799731" sldId="273"/>
            <ac:spMk id="4" creationId="{29AD4A91-7AB8-40C3-9C11-950FF5FC7DFC}"/>
          </ac:spMkLst>
        </pc:spChg>
        <pc:picChg chg="mod">
          <ac:chgData name="Udbhavsinh Solanki" userId="2a4fc02811025436" providerId="LiveId" clId="{BA3332C4-A59E-4D98-B1CA-4B118DEBAC36}" dt="2020-10-21T16:44:02.810" v="220" actId="1076"/>
          <ac:picMkLst>
            <pc:docMk/>
            <pc:sldMk cId="1386799731" sldId="273"/>
            <ac:picMk id="6" creationId="{1054C6CA-D723-4A6A-9734-5910A1729B5C}"/>
          </ac:picMkLst>
        </pc:picChg>
      </pc:sldChg>
      <pc:sldChg chg="modSp mod">
        <pc:chgData name="Udbhavsinh Solanki" userId="2a4fc02811025436" providerId="LiveId" clId="{BA3332C4-A59E-4D98-B1CA-4B118DEBAC36}" dt="2020-10-21T16:47:12.763" v="299" actId="12"/>
        <pc:sldMkLst>
          <pc:docMk/>
          <pc:sldMk cId="707235762" sldId="276"/>
        </pc:sldMkLst>
        <pc:spChg chg="mod">
          <ac:chgData name="Udbhavsinh Solanki" userId="2a4fc02811025436" providerId="LiveId" clId="{BA3332C4-A59E-4D98-B1CA-4B118DEBAC36}" dt="2020-10-21T16:45:04.902" v="253" actId="20577"/>
          <ac:spMkLst>
            <pc:docMk/>
            <pc:sldMk cId="707235762" sldId="276"/>
            <ac:spMk id="3" creationId="{6002F139-264F-4B41-B39A-9E8B2901E164}"/>
          </ac:spMkLst>
        </pc:spChg>
        <pc:spChg chg="mod">
          <ac:chgData name="Udbhavsinh Solanki" userId="2a4fc02811025436" providerId="LiveId" clId="{BA3332C4-A59E-4D98-B1CA-4B118DEBAC36}" dt="2020-10-21T16:47:12.763" v="299" actId="12"/>
          <ac:spMkLst>
            <pc:docMk/>
            <pc:sldMk cId="707235762" sldId="276"/>
            <ac:spMk id="4" creationId="{5ECC3DCE-4CD8-4370-8B3F-47DEAB635ED9}"/>
          </ac:spMkLst>
        </pc:spChg>
      </pc:sldChg>
      <pc:sldChg chg="addSp delSp modSp mod">
        <pc:chgData name="Udbhavsinh Solanki" userId="2a4fc02811025436" providerId="LiveId" clId="{BA3332C4-A59E-4D98-B1CA-4B118DEBAC36}" dt="2020-10-21T16:55:59.460" v="569" actId="20577"/>
        <pc:sldMkLst>
          <pc:docMk/>
          <pc:sldMk cId="52010911" sldId="278"/>
        </pc:sldMkLst>
        <pc:spChg chg="mod">
          <ac:chgData name="Udbhavsinh Solanki" userId="2a4fc02811025436" providerId="LiveId" clId="{BA3332C4-A59E-4D98-B1CA-4B118DEBAC36}" dt="2020-10-21T16:53:02.184" v="471" actId="1076"/>
          <ac:spMkLst>
            <pc:docMk/>
            <pc:sldMk cId="52010911" sldId="278"/>
            <ac:spMk id="2" creationId="{7DE88500-3CF8-4097-8DEC-19D4A816CC27}"/>
          </ac:spMkLst>
        </pc:spChg>
        <pc:spChg chg="mod">
          <ac:chgData name="Udbhavsinh Solanki" userId="2a4fc02811025436" providerId="LiveId" clId="{BA3332C4-A59E-4D98-B1CA-4B118DEBAC36}" dt="2020-10-21T16:55:59.460" v="569" actId="20577"/>
          <ac:spMkLst>
            <pc:docMk/>
            <pc:sldMk cId="52010911" sldId="278"/>
            <ac:spMk id="11" creationId="{D2A7D9C9-44A9-4426-88FF-AAD1CA851446}"/>
          </ac:spMkLst>
        </pc:spChg>
        <pc:picChg chg="add del mod">
          <ac:chgData name="Udbhavsinh Solanki" userId="2a4fc02811025436" providerId="LiveId" clId="{BA3332C4-A59E-4D98-B1CA-4B118DEBAC36}" dt="2020-10-21T16:53:53.149" v="477" actId="478"/>
          <ac:picMkLst>
            <pc:docMk/>
            <pc:sldMk cId="52010911" sldId="278"/>
            <ac:picMk id="4" creationId="{D423B32B-167D-4E86-B673-0B0F17E9FE28}"/>
          </ac:picMkLst>
        </pc:picChg>
      </pc:sldChg>
      <pc:sldChg chg="addSp modSp mod">
        <pc:chgData name="Udbhavsinh Solanki" userId="2a4fc02811025436" providerId="LiveId" clId="{BA3332C4-A59E-4D98-B1CA-4B118DEBAC36}" dt="2020-10-21T17:05:26.644" v="994" actId="5793"/>
        <pc:sldMkLst>
          <pc:docMk/>
          <pc:sldMk cId="1456442012" sldId="280"/>
        </pc:sldMkLst>
        <pc:spChg chg="mod">
          <ac:chgData name="Udbhavsinh Solanki" userId="2a4fc02811025436" providerId="LiveId" clId="{BA3332C4-A59E-4D98-B1CA-4B118DEBAC36}" dt="2020-10-21T17:02:11.733" v="630" actId="20577"/>
          <ac:spMkLst>
            <pc:docMk/>
            <pc:sldMk cId="1456442012" sldId="280"/>
            <ac:spMk id="2" creationId="{7DE88500-3CF8-4097-8DEC-19D4A816CC27}"/>
          </ac:spMkLst>
        </pc:spChg>
        <pc:spChg chg="mod">
          <ac:chgData name="Udbhavsinh Solanki" userId="2a4fc02811025436" providerId="LiveId" clId="{BA3332C4-A59E-4D98-B1CA-4B118DEBAC36}" dt="2020-10-21T17:05:26.644" v="994" actId="5793"/>
          <ac:spMkLst>
            <pc:docMk/>
            <pc:sldMk cId="1456442012" sldId="280"/>
            <ac:spMk id="11" creationId="{D2A7D9C9-44A9-4426-88FF-AAD1CA851446}"/>
          </ac:spMkLst>
        </pc:spChg>
        <pc:picChg chg="add mod">
          <ac:chgData name="Udbhavsinh Solanki" userId="2a4fc02811025436" providerId="LiveId" clId="{BA3332C4-A59E-4D98-B1CA-4B118DEBAC36}" dt="2020-10-21T17:01:10.747" v="611" actId="14100"/>
          <ac:picMkLst>
            <pc:docMk/>
            <pc:sldMk cId="1456442012" sldId="280"/>
            <ac:picMk id="4" creationId="{CDDE4457-18B6-4EE1-963E-14CCF211771A}"/>
          </ac:picMkLst>
        </pc:picChg>
      </pc:sldChg>
      <pc:sldChg chg="addSp modSp mod">
        <pc:chgData name="Udbhavsinh Solanki" userId="2a4fc02811025436" providerId="LiveId" clId="{BA3332C4-A59E-4D98-B1CA-4B118DEBAC36}" dt="2020-10-21T17:40:46.155" v="2817" actId="20577"/>
        <pc:sldMkLst>
          <pc:docMk/>
          <pc:sldMk cId="1103380505" sldId="289"/>
        </pc:sldMkLst>
        <pc:spChg chg="add mod">
          <ac:chgData name="Udbhavsinh Solanki" userId="2a4fc02811025436" providerId="LiveId" clId="{BA3332C4-A59E-4D98-B1CA-4B118DEBAC36}" dt="2020-10-21T17:40:46.155" v="2817" actId="20577"/>
          <ac:spMkLst>
            <pc:docMk/>
            <pc:sldMk cId="1103380505" sldId="289"/>
            <ac:spMk id="2" creationId="{A08E6E5F-49F7-463A-92D5-F19F75148640}"/>
          </ac:spMkLst>
        </pc:spChg>
        <pc:spChg chg="mod">
          <ac:chgData name="Udbhavsinh Solanki" userId="2a4fc02811025436" providerId="LiveId" clId="{BA3332C4-A59E-4D98-B1CA-4B118DEBAC36}" dt="2020-10-21T17:40:01.087" v="2754" actId="14100"/>
          <ac:spMkLst>
            <pc:docMk/>
            <pc:sldMk cId="1103380505" sldId="289"/>
            <ac:spMk id="4" creationId="{F2D4B761-DD6A-43A0-8600-88D390E1E08C}"/>
          </ac:spMkLst>
        </pc:spChg>
        <pc:picChg chg="mod">
          <ac:chgData name="Udbhavsinh Solanki" userId="2a4fc02811025436" providerId="LiveId" clId="{BA3332C4-A59E-4D98-B1CA-4B118DEBAC36}" dt="2020-10-21T17:39:52.667" v="2751" actId="1076"/>
          <ac:picMkLst>
            <pc:docMk/>
            <pc:sldMk cId="1103380505" sldId="289"/>
            <ac:picMk id="10" creationId="{201D9675-DFD6-4198-A186-4B82257CEE93}"/>
          </ac:picMkLst>
        </pc:picChg>
      </pc:sldChg>
      <pc:sldChg chg="addSp modSp mod">
        <pc:chgData name="Udbhavsinh Solanki" userId="2a4fc02811025436" providerId="LiveId" clId="{BA3332C4-A59E-4D98-B1CA-4B118DEBAC36}" dt="2020-10-21T17:14:25.155" v="1387" actId="313"/>
        <pc:sldMkLst>
          <pc:docMk/>
          <pc:sldMk cId="98581355" sldId="293"/>
        </pc:sldMkLst>
        <pc:spChg chg="mod">
          <ac:chgData name="Udbhavsinh Solanki" userId="2a4fc02811025436" providerId="LiveId" clId="{BA3332C4-A59E-4D98-B1CA-4B118DEBAC36}" dt="2020-10-21T17:10:07.350" v="1022" actId="20577"/>
          <ac:spMkLst>
            <pc:docMk/>
            <pc:sldMk cId="98581355" sldId="293"/>
            <ac:spMk id="2" creationId="{7DE88500-3CF8-4097-8DEC-19D4A816CC27}"/>
          </ac:spMkLst>
        </pc:spChg>
        <pc:spChg chg="mod">
          <ac:chgData name="Udbhavsinh Solanki" userId="2a4fc02811025436" providerId="LiveId" clId="{BA3332C4-A59E-4D98-B1CA-4B118DEBAC36}" dt="2020-10-21T17:14:25.155" v="1387" actId="313"/>
          <ac:spMkLst>
            <pc:docMk/>
            <pc:sldMk cId="98581355" sldId="293"/>
            <ac:spMk id="16" creationId="{E88F70F9-BF03-458B-85E9-14F5321281D0}"/>
          </ac:spMkLst>
        </pc:spChg>
        <pc:picChg chg="add mod">
          <ac:chgData name="Udbhavsinh Solanki" userId="2a4fc02811025436" providerId="LiveId" clId="{BA3332C4-A59E-4D98-B1CA-4B118DEBAC36}" dt="2020-10-21T17:09:53.447" v="999" actId="14100"/>
          <ac:picMkLst>
            <pc:docMk/>
            <pc:sldMk cId="98581355" sldId="293"/>
            <ac:picMk id="4" creationId="{57D5AE10-7B26-485E-BBCA-BDF49C6CCFD4}"/>
          </ac:picMkLst>
        </pc:picChg>
      </pc:sldChg>
      <pc:sldChg chg="addSp modSp mod">
        <pc:chgData name="Udbhavsinh Solanki" userId="2a4fc02811025436" providerId="LiveId" clId="{BA3332C4-A59E-4D98-B1CA-4B118DEBAC36}" dt="2020-10-21T17:30:09.466" v="2330" actId="313"/>
        <pc:sldMkLst>
          <pc:docMk/>
          <pc:sldMk cId="44020410" sldId="294"/>
        </pc:sldMkLst>
        <pc:spChg chg="mod">
          <ac:chgData name="Udbhavsinh Solanki" userId="2a4fc02811025436" providerId="LiveId" clId="{BA3332C4-A59E-4D98-B1CA-4B118DEBAC36}" dt="2020-10-21T17:25:58.373" v="1934" actId="14100"/>
          <ac:spMkLst>
            <pc:docMk/>
            <pc:sldMk cId="44020410" sldId="294"/>
            <ac:spMk id="11" creationId="{35C2D8AE-2A51-43C9-93E8-4B377C69977E}"/>
          </ac:spMkLst>
        </pc:spChg>
        <pc:spChg chg="mod">
          <ac:chgData name="Udbhavsinh Solanki" userId="2a4fc02811025436" providerId="LiveId" clId="{BA3332C4-A59E-4D98-B1CA-4B118DEBAC36}" dt="2020-10-21T17:30:09.466" v="2330" actId="313"/>
          <ac:spMkLst>
            <pc:docMk/>
            <pc:sldMk cId="44020410" sldId="294"/>
            <ac:spMk id="13" creationId="{5A1B00F9-CC1D-4C2D-B987-607685F3DEB9}"/>
          </ac:spMkLst>
        </pc:spChg>
        <pc:picChg chg="add mod">
          <ac:chgData name="Udbhavsinh Solanki" userId="2a4fc02811025436" providerId="LiveId" clId="{BA3332C4-A59E-4D98-B1CA-4B118DEBAC36}" dt="2020-10-21T17:25:21.038" v="1900" actId="14100"/>
          <ac:picMkLst>
            <pc:docMk/>
            <pc:sldMk cId="44020410" sldId="294"/>
            <ac:picMk id="3" creationId="{1B6D15D1-FE2A-4A13-9991-40478E09631D}"/>
          </ac:picMkLst>
        </pc:picChg>
        <pc:picChg chg="mod">
          <ac:chgData name="Udbhavsinh Solanki" userId="2a4fc02811025436" providerId="LiveId" clId="{BA3332C4-A59E-4D98-B1CA-4B118DEBAC36}" dt="2020-10-21T17:25:39.174" v="1919" actId="14100"/>
          <ac:picMkLst>
            <pc:docMk/>
            <pc:sldMk cId="44020410" sldId="294"/>
            <ac:picMk id="6" creationId="{56C2B6AD-A8A8-4F16-8F43-F9B26F1BF0C3}"/>
          </ac:picMkLst>
        </pc:picChg>
      </pc:sldChg>
      <pc:sldChg chg="modSp add mod">
        <pc:chgData name="Udbhavsinh Solanki" userId="2a4fc02811025436" providerId="LiveId" clId="{BA3332C4-A59E-4D98-B1CA-4B118DEBAC36}" dt="2020-10-21T16:49:11.416" v="330" actId="12"/>
        <pc:sldMkLst>
          <pc:docMk/>
          <pc:sldMk cId="2591726768" sldId="295"/>
        </pc:sldMkLst>
        <pc:spChg chg="mod">
          <ac:chgData name="Udbhavsinh Solanki" userId="2a4fc02811025436" providerId="LiveId" clId="{BA3332C4-A59E-4D98-B1CA-4B118DEBAC36}" dt="2020-10-21T16:48:47.437" v="323" actId="14100"/>
          <ac:spMkLst>
            <pc:docMk/>
            <pc:sldMk cId="2591726768" sldId="295"/>
            <ac:spMk id="3" creationId="{6002F139-264F-4B41-B39A-9E8B2901E164}"/>
          </ac:spMkLst>
        </pc:spChg>
        <pc:spChg chg="mod">
          <ac:chgData name="Udbhavsinh Solanki" userId="2a4fc02811025436" providerId="LiveId" clId="{BA3332C4-A59E-4D98-B1CA-4B118DEBAC36}" dt="2020-10-21T16:49:11.416" v="330" actId="12"/>
          <ac:spMkLst>
            <pc:docMk/>
            <pc:sldMk cId="2591726768" sldId="295"/>
            <ac:spMk id="4" creationId="{5ECC3DCE-4CD8-4370-8B3F-47DEAB635ED9}"/>
          </ac:spMkLst>
        </pc:spChg>
      </pc:sldChg>
      <pc:sldChg chg="addSp delSp modSp add mod">
        <pc:chgData name="Udbhavsinh Solanki" userId="2a4fc02811025436" providerId="LiveId" clId="{BA3332C4-A59E-4D98-B1CA-4B118DEBAC36}" dt="2020-10-21T17:21:05.162" v="1565" actId="20577"/>
        <pc:sldMkLst>
          <pc:docMk/>
          <pc:sldMk cId="1812760908" sldId="296"/>
        </pc:sldMkLst>
        <pc:spChg chg="mod">
          <ac:chgData name="Udbhavsinh Solanki" userId="2a4fc02811025436" providerId="LiveId" clId="{BA3332C4-A59E-4D98-B1CA-4B118DEBAC36}" dt="2020-10-21T17:21:05.162" v="1565" actId="20577"/>
          <ac:spMkLst>
            <pc:docMk/>
            <pc:sldMk cId="1812760908" sldId="296"/>
            <ac:spMk id="16" creationId="{E88F70F9-BF03-458B-85E9-14F5321281D0}"/>
          </ac:spMkLst>
        </pc:spChg>
        <pc:picChg chg="del">
          <ac:chgData name="Udbhavsinh Solanki" userId="2a4fc02811025436" providerId="LiveId" clId="{BA3332C4-A59E-4D98-B1CA-4B118DEBAC36}" dt="2020-10-21T17:16:47.900" v="1389" actId="478"/>
          <ac:picMkLst>
            <pc:docMk/>
            <pc:sldMk cId="1812760908" sldId="296"/>
            <ac:picMk id="4" creationId="{57D5AE10-7B26-485E-BBCA-BDF49C6CCFD4}"/>
          </ac:picMkLst>
        </pc:picChg>
        <pc:picChg chg="add mod">
          <ac:chgData name="Udbhavsinh Solanki" userId="2a4fc02811025436" providerId="LiveId" clId="{BA3332C4-A59E-4D98-B1CA-4B118DEBAC36}" dt="2020-10-21T17:17:27.594" v="1395" actId="14100"/>
          <ac:picMkLst>
            <pc:docMk/>
            <pc:sldMk cId="1812760908" sldId="296"/>
            <ac:picMk id="5" creationId="{847F1A64-4AE9-474B-8BF1-029048E590B3}"/>
          </ac:picMkLst>
        </pc:picChg>
      </pc:sldChg>
      <pc:sldChg chg="addSp delSp modSp add mod">
        <pc:chgData name="Udbhavsinh Solanki" userId="2a4fc02811025436" providerId="LiveId" clId="{BA3332C4-A59E-4D98-B1CA-4B118DEBAC36}" dt="2020-10-21T17:32:35.350" v="2365" actId="1076"/>
        <pc:sldMkLst>
          <pc:docMk/>
          <pc:sldMk cId="2818193129" sldId="297"/>
        </pc:sldMkLst>
        <pc:spChg chg="mod">
          <ac:chgData name="Udbhavsinh Solanki" userId="2a4fc02811025436" providerId="LiveId" clId="{BA3332C4-A59E-4D98-B1CA-4B118DEBAC36}" dt="2020-10-21T17:22:23.324" v="1576" actId="27636"/>
          <ac:spMkLst>
            <pc:docMk/>
            <pc:sldMk cId="2818193129" sldId="297"/>
            <ac:spMk id="2" creationId="{7DE88500-3CF8-4097-8DEC-19D4A816CC27}"/>
          </ac:spMkLst>
        </pc:spChg>
        <pc:spChg chg="mod">
          <ac:chgData name="Udbhavsinh Solanki" userId="2a4fc02811025436" providerId="LiveId" clId="{BA3332C4-A59E-4D98-B1CA-4B118DEBAC36}" dt="2020-10-21T17:24:07.784" v="1894" actId="20577"/>
          <ac:spMkLst>
            <pc:docMk/>
            <pc:sldMk cId="2818193129" sldId="297"/>
            <ac:spMk id="16" creationId="{E88F70F9-BF03-458B-85E9-14F5321281D0}"/>
          </ac:spMkLst>
        </pc:spChg>
        <pc:picChg chg="add mod">
          <ac:chgData name="Udbhavsinh Solanki" userId="2a4fc02811025436" providerId="LiveId" clId="{BA3332C4-A59E-4D98-B1CA-4B118DEBAC36}" dt="2020-10-21T17:22:34.447" v="1579" actId="1076"/>
          <ac:picMkLst>
            <pc:docMk/>
            <pc:sldMk cId="2818193129" sldId="297"/>
            <ac:picMk id="4" creationId="{12D40470-8980-47C3-BA30-F2C421885267}"/>
          </ac:picMkLst>
        </pc:picChg>
        <pc:picChg chg="del">
          <ac:chgData name="Udbhavsinh Solanki" userId="2a4fc02811025436" providerId="LiveId" clId="{BA3332C4-A59E-4D98-B1CA-4B118DEBAC36}" dt="2020-10-21T17:21:49.182" v="1567" actId="478"/>
          <ac:picMkLst>
            <pc:docMk/>
            <pc:sldMk cId="2818193129" sldId="297"/>
            <ac:picMk id="5" creationId="{847F1A64-4AE9-474B-8BF1-029048E590B3}"/>
          </ac:picMkLst>
        </pc:picChg>
        <pc:picChg chg="mod">
          <ac:chgData name="Udbhavsinh Solanki" userId="2a4fc02811025436" providerId="LiveId" clId="{BA3332C4-A59E-4D98-B1CA-4B118DEBAC36}" dt="2020-10-21T17:32:35.350" v="2365" actId="1076"/>
          <ac:picMkLst>
            <pc:docMk/>
            <pc:sldMk cId="2818193129" sldId="297"/>
            <ac:picMk id="20" creationId="{207ED264-415A-4EAC-861D-E08C035154A9}"/>
          </ac:picMkLst>
        </pc:picChg>
      </pc:sldChg>
      <pc:sldChg chg="addSp modSp new mod">
        <pc:chgData name="Udbhavsinh Solanki" userId="2a4fc02811025436" providerId="LiveId" clId="{BA3332C4-A59E-4D98-B1CA-4B118DEBAC36}" dt="2020-10-21T17:37:30.371" v="2640" actId="14100"/>
        <pc:sldMkLst>
          <pc:docMk/>
          <pc:sldMk cId="2476191346" sldId="298"/>
        </pc:sldMkLst>
        <pc:spChg chg="add mod">
          <ac:chgData name="Udbhavsinh Solanki" userId="2a4fc02811025436" providerId="LiveId" clId="{BA3332C4-A59E-4D98-B1CA-4B118DEBAC36}" dt="2020-10-21T17:37:30.371" v="2640" actId="14100"/>
          <ac:spMkLst>
            <pc:docMk/>
            <pc:sldMk cId="2476191346" sldId="298"/>
            <ac:spMk id="2" creationId="{7DBB4A8A-D4B3-49DC-8BD2-7DC58E970AED}"/>
          </ac:spMkLst>
        </pc:spChg>
        <pc:picChg chg="add mod">
          <ac:chgData name="Udbhavsinh Solanki" userId="2a4fc02811025436" providerId="LiveId" clId="{BA3332C4-A59E-4D98-B1CA-4B118DEBAC36}" dt="2020-10-21T17:37:23.607" v="2638" actId="14100"/>
          <ac:picMkLst>
            <pc:docMk/>
            <pc:sldMk cId="2476191346" sldId="298"/>
            <ac:picMk id="4" creationId="{31B1ABAC-6881-4EEB-82BD-595ACB1CB701}"/>
          </ac:picMkLst>
        </pc:picChg>
      </pc:sldChg>
      <pc:sldChg chg="new del">
        <pc:chgData name="Udbhavsinh Solanki" userId="2a4fc02811025436" providerId="LiveId" clId="{BA3332C4-A59E-4D98-B1CA-4B118DEBAC36}" dt="2020-10-21T17:32:48.800" v="2366" actId="47"/>
        <pc:sldMkLst>
          <pc:docMk/>
          <pc:sldMk cId="786859436" sldId="299"/>
        </pc:sldMkLst>
      </pc:sldChg>
      <pc:sldChg chg="delSp modSp add mod">
        <pc:chgData name="Udbhavsinh Solanki" userId="2a4fc02811025436" providerId="LiveId" clId="{BA3332C4-A59E-4D98-B1CA-4B118DEBAC36}" dt="2020-10-21T17:36:36.685" v="2635" actId="1076"/>
        <pc:sldMkLst>
          <pc:docMk/>
          <pc:sldMk cId="2536852998" sldId="299"/>
        </pc:sldMkLst>
        <pc:spChg chg="mod">
          <ac:chgData name="Udbhavsinh Solanki" userId="2a4fc02811025436" providerId="LiveId" clId="{BA3332C4-A59E-4D98-B1CA-4B118DEBAC36}" dt="2020-10-21T17:36:36.685" v="2635" actId="1076"/>
          <ac:spMkLst>
            <pc:docMk/>
            <pc:sldMk cId="2536852998" sldId="299"/>
            <ac:spMk id="11" creationId="{35C2D8AE-2A51-43C9-93E8-4B377C69977E}"/>
          </ac:spMkLst>
        </pc:spChg>
        <pc:spChg chg="mod">
          <ac:chgData name="Udbhavsinh Solanki" userId="2a4fc02811025436" providerId="LiveId" clId="{BA3332C4-A59E-4D98-B1CA-4B118DEBAC36}" dt="2020-10-21T17:36:25.625" v="2634" actId="1076"/>
          <ac:spMkLst>
            <pc:docMk/>
            <pc:sldMk cId="2536852998" sldId="299"/>
            <ac:spMk id="13" creationId="{5A1B00F9-CC1D-4C2D-B987-607685F3DEB9}"/>
          </ac:spMkLst>
        </pc:spChg>
        <pc:picChg chg="del">
          <ac:chgData name="Udbhavsinh Solanki" userId="2a4fc02811025436" providerId="LiveId" clId="{BA3332C4-A59E-4D98-B1CA-4B118DEBAC36}" dt="2020-10-21T17:33:02.063" v="2368" actId="478"/>
          <ac:picMkLst>
            <pc:docMk/>
            <pc:sldMk cId="2536852998" sldId="299"/>
            <ac:picMk id="3" creationId="{1B6D15D1-FE2A-4A13-9991-40478E09631D}"/>
          </ac:picMkLst>
        </pc:picChg>
        <pc:picChg chg="mod">
          <ac:chgData name="Udbhavsinh Solanki" userId="2a4fc02811025436" providerId="LiveId" clId="{BA3332C4-A59E-4D98-B1CA-4B118DEBAC36}" dt="2020-10-21T17:33:09.874" v="2369" actId="14100"/>
          <ac:picMkLst>
            <pc:docMk/>
            <pc:sldMk cId="2536852998" sldId="299"/>
            <ac:picMk id="6" creationId="{56C2B6AD-A8A8-4F16-8F43-F9B26F1BF0C3}"/>
          </ac:picMkLst>
        </pc:picChg>
      </pc:sldChg>
      <pc:sldChg chg="addSp delSp modSp add mod">
        <pc:chgData name="Udbhavsinh Solanki" userId="2a4fc02811025436" providerId="LiveId" clId="{BA3332C4-A59E-4D98-B1CA-4B118DEBAC36}" dt="2020-10-21T17:38:13.019" v="2647" actId="14100"/>
        <pc:sldMkLst>
          <pc:docMk/>
          <pc:sldMk cId="1812156288" sldId="300"/>
        </pc:sldMkLst>
        <pc:picChg chg="del">
          <ac:chgData name="Udbhavsinh Solanki" userId="2a4fc02811025436" providerId="LiveId" clId="{BA3332C4-A59E-4D98-B1CA-4B118DEBAC36}" dt="2020-10-21T17:37:41.556" v="2642" actId="478"/>
          <ac:picMkLst>
            <pc:docMk/>
            <pc:sldMk cId="1812156288" sldId="300"/>
            <ac:picMk id="4" creationId="{31B1ABAC-6881-4EEB-82BD-595ACB1CB701}"/>
          </ac:picMkLst>
        </pc:picChg>
        <pc:picChg chg="add mod">
          <ac:chgData name="Udbhavsinh Solanki" userId="2a4fc02811025436" providerId="LiveId" clId="{BA3332C4-A59E-4D98-B1CA-4B118DEBAC36}" dt="2020-10-21T17:38:13.019" v="2647" actId="14100"/>
          <ac:picMkLst>
            <pc:docMk/>
            <pc:sldMk cId="1812156288" sldId="300"/>
            <ac:picMk id="5" creationId="{942DA044-FA4F-4419-B213-B6270A7B1107}"/>
          </ac:picMkLst>
        </pc:picChg>
      </pc:sldChg>
      <pc:sldChg chg="addSp delSp modSp add mod ord">
        <pc:chgData name="Udbhavsinh Solanki" userId="2a4fc02811025436" providerId="LiveId" clId="{BA3332C4-A59E-4D98-B1CA-4B118DEBAC36}" dt="2020-10-21T17:38:57.335" v="2656" actId="14100"/>
        <pc:sldMkLst>
          <pc:docMk/>
          <pc:sldMk cId="3948868584" sldId="301"/>
        </pc:sldMkLst>
        <pc:picChg chg="add mod">
          <ac:chgData name="Udbhavsinh Solanki" userId="2a4fc02811025436" providerId="LiveId" clId="{BA3332C4-A59E-4D98-B1CA-4B118DEBAC36}" dt="2020-10-21T17:38:57.335" v="2656" actId="14100"/>
          <ac:picMkLst>
            <pc:docMk/>
            <pc:sldMk cId="3948868584" sldId="301"/>
            <ac:picMk id="4" creationId="{F93E3DFF-7FBC-4311-B731-0F66CBD45575}"/>
          </ac:picMkLst>
        </pc:picChg>
        <pc:picChg chg="del">
          <ac:chgData name="Udbhavsinh Solanki" userId="2a4fc02811025436" providerId="LiveId" clId="{BA3332C4-A59E-4D98-B1CA-4B118DEBAC36}" dt="2020-10-21T17:38:31.749" v="2651" actId="478"/>
          <ac:picMkLst>
            <pc:docMk/>
            <pc:sldMk cId="3948868584" sldId="301"/>
            <ac:picMk id="5" creationId="{942DA044-FA4F-4419-B213-B6270A7B110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10/21/2020</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10/21/2020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a:t>
            </a:fld>
            <a:endParaRPr lang="en-US" dirty="0"/>
          </a:p>
        </p:txBody>
      </p:sp>
    </p:spTree>
    <p:extLst>
      <p:ext uri="{BB962C8B-B14F-4D97-AF65-F5344CB8AC3E}">
        <p14:creationId xmlns:p14="http://schemas.microsoft.com/office/powerpoint/2010/main" val="156747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10</a:t>
            </a:fld>
            <a:endParaRPr lang="en-US" dirty="0"/>
          </a:p>
        </p:txBody>
      </p:sp>
    </p:spTree>
    <p:extLst>
      <p:ext uri="{BB962C8B-B14F-4D97-AF65-F5344CB8AC3E}">
        <p14:creationId xmlns:p14="http://schemas.microsoft.com/office/powerpoint/2010/main" val="3813344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11</a:t>
            </a:fld>
            <a:endParaRPr lang="en-US" dirty="0"/>
          </a:p>
        </p:txBody>
      </p:sp>
    </p:spTree>
    <p:extLst>
      <p:ext uri="{BB962C8B-B14F-4D97-AF65-F5344CB8AC3E}">
        <p14:creationId xmlns:p14="http://schemas.microsoft.com/office/powerpoint/2010/main" val="1167296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12</a:t>
            </a:fld>
            <a:endParaRPr lang="en-US" dirty="0"/>
          </a:p>
        </p:txBody>
      </p:sp>
    </p:spTree>
    <p:extLst>
      <p:ext uri="{BB962C8B-B14F-4D97-AF65-F5344CB8AC3E}">
        <p14:creationId xmlns:p14="http://schemas.microsoft.com/office/powerpoint/2010/main" val="3156209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16</a:t>
            </a:fld>
            <a:endParaRPr lang="en-US" dirty="0"/>
          </a:p>
        </p:txBody>
      </p:sp>
    </p:spTree>
    <p:extLst>
      <p:ext uri="{BB962C8B-B14F-4D97-AF65-F5344CB8AC3E}">
        <p14:creationId xmlns:p14="http://schemas.microsoft.com/office/powerpoint/2010/main" val="377019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a:t>
            </a:fld>
            <a:endParaRPr lang="en-US" dirty="0"/>
          </a:p>
        </p:txBody>
      </p:sp>
    </p:spTree>
    <p:extLst>
      <p:ext uri="{BB962C8B-B14F-4D97-AF65-F5344CB8AC3E}">
        <p14:creationId xmlns:p14="http://schemas.microsoft.com/office/powerpoint/2010/main" val="942007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1492805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a:t>
            </a:fld>
            <a:endParaRPr lang="en-US" dirty="0"/>
          </a:p>
        </p:txBody>
      </p:sp>
    </p:spTree>
    <p:extLst>
      <p:ext uri="{BB962C8B-B14F-4D97-AF65-F5344CB8AC3E}">
        <p14:creationId xmlns:p14="http://schemas.microsoft.com/office/powerpoint/2010/main" val="228315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5</a:t>
            </a:fld>
            <a:endParaRPr lang="en-US" dirty="0"/>
          </a:p>
        </p:txBody>
      </p:sp>
    </p:spTree>
    <p:extLst>
      <p:ext uri="{BB962C8B-B14F-4D97-AF65-F5344CB8AC3E}">
        <p14:creationId xmlns:p14="http://schemas.microsoft.com/office/powerpoint/2010/main" val="192775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6</a:t>
            </a:fld>
            <a:endParaRPr lang="en-US" dirty="0"/>
          </a:p>
        </p:txBody>
      </p:sp>
    </p:spTree>
    <p:extLst>
      <p:ext uri="{BB962C8B-B14F-4D97-AF65-F5344CB8AC3E}">
        <p14:creationId xmlns:p14="http://schemas.microsoft.com/office/powerpoint/2010/main" val="2561512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7</a:t>
            </a:fld>
            <a:endParaRPr lang="en-US" dirty="0"/>
          </a:p>
        </p:txBody>
      </p:sp>
    </p:spTree>
    <p:extLst>
      <p:ext uri="{BB962C8B-B14F-4D97-AF65-F5344CB8AC3E}">
        <p14:creationId xmlns:p14="http://schemas.microsoft.com/office/powerpoint/2010/main" val="4217760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8</a:t>
            </a:fld>
            <a:endParaRPr lang="en-US" dirty="0"/>
          </a:p>
        </p:txBody>
      </p:sp>
    </p:spTree>
    <p:extLst>
      <p:ext uri="{BB962C8B-B14F-4D97-AF65-F5344CB8AC3E}">
        <p14:creationId xmlns:p14="http://schemas.microsoft.com/office/powerpoint/2010/main" val="99585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9</a:t>
            </a:fld>
            <a:endParaRPr lang="en-US" dirty="0"/>
          </a:p>
        </p:txBody>
      </p:sp>
    </p:spTree>
    <p:extLst>
      <p:ext uri="{BB962C8B-B14F-4D97-AF65-F5344CB8AC3E}">
        <p14:creationId xmlns:p14="http://schemas.microsoft.com/office/powerpoint/2010/main" val="2424865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10/21/2020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10/21/2020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10/21/2020</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Click to 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10/21/2020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10/21/2020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10/21/2020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10/21/2020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an in headphones with a laptop">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p:spPr>
        <p:txBody>
          <a:bodyPr>
            <a:normAutofit/>
          </a:bodyPr>
          <a:lstStyle/>
          <a:p>
            <a:r>
              <a:rPr lang="en-US" dirty="0"/>
              <a:t>GAME PROGRAMMING</a:t>
            </a:r>
            <a:endParaRPr lang="ru-RU" dirty="0"/>
          </a:p>
        </p:txBody>
      </p:sp>
      <p:sp>
        <p:nvSpPr>
          <p:cNvPr id="3" name="Subtitle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p:spPr>
        <p:txBody>
          <a:bodyPr>
            <a:normAutofit/>
          </a:bodyPr>
          <a:lstStyle/>
          <a:p>
            <a:pPr>
              <a:spcAft>
                <a:spcPts val="600"/>
              </a:spcAft>
            </a:pPr>
            <a:r>
              <a:rPr lang="en-US" sz="2400" dirty="0">
                <a:solidFill>
                  <a:schemeClr val="tx2">
                    <a:lumMod val="90000"/>
                  </a:schemeClr>
                </a:solidFill>
              </a:rPr>
              <a:t>Project 1:- Game in HaxeFlixel</a:t>
            </a: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1357950" y="1352804"/>
            <a:ext cx="4633415" cy="714535"/>
          </a:xfrm>
        </p:spPr>
        <p:txBody>
          <a:bodyPr>
            <a:normAutofit fontScale="90000"/>
          </a:bodyPr>
          <a:lstStyle/>
          <a:p>
            <a:r>
              <a:rPr lang="en-US" dirty="0">
                <a:solidFill>
                  <a:schemeClr val="tx1"/>
                </a:solidFill>
              </a:rPr>
              <a:t>PlayState.hx</a:t>
            </a:r>
          </a:p>
        </p:txBody>
      </p:sp>
      <p:sp>
        <p:nvSpPr>
          <p:cNvPr id="16" name="Content Placeholder 15">
            <a:extLst>
              <a:ext uri="{FF2B5EF4-FFF2-40B4-BE49-F238E27FC236}">
                <a16:creationId xmlns:a16="http://schemas.microsoft.com/office/drawing/2014/main" id="{E88F70F9-BF03-458B-85E9-14F5321281D0}"/>
              </a:ext>
            </a:extLst>
          </p:cNvPr>
          <p:cNvSpPr>
            <a:spLocks noGrp="1"/>
          </p:cNvSpPr>
          <p:nvPr>
            <p:ph sz="half" idx="13"/>
          </p:nvPr>
        </p:nvSpPr>
        <p:spPr>
          <a:xfrm>
            <a:off x="1357950" y="2142903"/>
            <a:ext cx="4633415" cy="2572193"/>
          </a:xfrm>
        </p:spPr>
        <p:txBody>
          <a:bodyPr>
            <a:normAutofit/>
          </a:bodyPr>
          <a:lstStyle/>
          <a:p>
            <a:pPr marL="216000" indent="-216000">
              <a:lnSpc>
                <a:spcPct val="90000"/>
              </a:lnSpc>
              <a:buClr>
                <a:schemeClr val="accent1"/>
              </a:buClr>
              <a:buFont typeface="Arial" panose="020B0604020202020204" pitchFamily="34" charset="0"/>
              <a:buChar char="•"/>
            </a:pPr>
            <a:r>
              <a:rPr lang="en-US" dirty="0">
                <a:solidFill>
                  <a:schemeClr val="tx1">
                    <a:lumMod val="95000"/>
                  </a:schemeClr>
                </a:solidFill>
              </a:rPr>
              <a:t>In this given code I have set the rules for resetting the play. For example when the balls fops down its speed becomes Zero and it is not visible then the game should be reset.</a:t>
            </a:r>
          </a:p>
          <a:p>
            <a:endParaRPr lang="ru-RU" dirty="0">
              <a:solidFill>
                <a:schemeClr val="tx1"/>
              </a:solidFill>
            </a:endParaRPr>
          </a:p>
        </p:txBody>
      </p:sp>
      <p:pic>
        <p:nvPicPr>
          <p:cNvPr id="20" name="Picture Placeholder 19" descr="People with laptops">
            <a:extLst>
              <a:ext uri="{FF2B5EF4-FFF2-40B4-BE49-F238E27FC236}">
                <a16:creationId xmlns:a16="http://schemas.microsoft.com/office/drawing/2014/main" id="{207ED264-415A-4EAC-861D-E08C035154A9}"/>
              </a:ext>
            </a:extLst>
          </p:cNvPr>
          <p:cNvPicPr>
            <a:picLocks noGrp="1" noChangeAspect="1"/>
          </p:cNvPicPr>
          <p:nvPr>
            <p:ph type="pic" sz="quarter" idx="14"/>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0"/>
            <a:ext cx="12192000" cy="6858000"/>
          </a:xfrm>
        </p:spPr>
      </p:pic>
      <p:pic>
        <p:nvPicPr>
          <p:cNvPr id="4" name="Picture 3">
            <a:extLst>
              <a:ext uri="{FF2B5EF4-FFF2-40B4-BE49-F238E27FC236}">
                <a16:creationId xmlns:a16="http://schemas.microsoft.com/office/drawing/2014/main" id="{12D40470-8980-47C3-BA30-F2C421885267}"/>
              </a:ext>
            </a:extLst>
          </p:cNvPr>
          <p:cNvPicPr>
            <a:picLocks noChangeAspect="1"/>
          </p:cNvPicPr>
          <p:nvPr/>
        </p:nvPicPr>
        <p:blipFill>
          <a:blip r:embed="rId4"/>
          <a:stretch>
            <a:fillRect/>
          </a:stretch>
        </p:blipFill>
        <p:spPr>
          <a:xfrm>
            <a:off x="1568312" y="3551804"/>
            <a:ext cx="4019550" cy="2114550"/>
          </a:xfrm>
          <a:prstGeom prst="rect">
            <a:avLst/>
          </a:prstGeom>
        </p:spPr>
      </p:pic>
    </p:spTree>
    <p:extLst>
      <p:ext uri="{BB962C8B-B14F-4D97-AF65-F5344CB8AC3E}">
        <p14:creationId xmlns:p14="http://schemas.microsoft.com/office/powerpoint/2010/main" val="281819312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5C2D8AE-2A51-43C9-93E8-4B377C69977E}"/>
              </a:ext>
            </a:extLst>
          </p:cNvPr>
          <p:cNvSpPr>
            <a:spLocks noGrp="1"/>
          </p:cNvSpPr>
          <p:nvPr>
            <p:ph type="title"/>
          </p:nvPr>
        </p:nvSpPr>
        <p:spPr>
          <a:xfrm>
            <a:off x="8458200" y="755374"/>
            <a:ext cx="3161963" cy="967409"/>
          </a:xfrm>
        </p:spPr>
        <p:txBody>
          <a:bodyPr/>
          <a:lstStyle/>
          <a:p>
            <a:r>
              <a:rPr lang="en-US" dirty="0"/>
              <a:t>PlayState.hx</a:t>
            </a:r>
          </a:p>
        </p:txBody>
      </p:sp>
      <p:pic>
        <p:nvPicPr>
          <p:cNvPr id="6" name="Content Placeholder 5" descr="Woman with a laptop">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0"/>
            <a:ext cx="3390563" cy="6857999"/>
          </a:xfrm>
          <a:prstGeom prst="rect">
            <a:avLst/>
          </a:prstGeom>
          <a:noFill/>
        </p:spPr>
      </p:pic>
      <p:sp>
        <p:nvSpPr>
          <p:cNvPr id="13" name="Text Placeholder 3">
            <a:extLst>
              <a:ext uri="{FF2B5EF4-FFF2-40B4-BE49-F238E27FC236}">
                <a16:creationId xmlns:a16="http://schemas.microsoft.com/office/drawing/2014/main" id="{5A1B00F9-CC1D-4C2D-B987-607685F3DEB9}"/>
              </a:ext>
            </a:extLst>
          </p:cNvPr>
          <p:cNvSpPr>
            <a:spLocks noGrp="1"/>
          </p:cNvSpPr>
          <p:nvPr>
            <p:ph type="body" sz="half" idx="2"/>
          </p:nvPr>
        </p:nvSpPr>
        <p:spPr>
          <a:xfrm>
            <a:off x="8458200" y="1948070"/>
            <a:ext cx="3161963" cy="4382398"/>
          </a:xfrm>
        </p:spPr>
        <p:txBody>
          <a:bodyPr/>
          <a:lstStyle/>
          <a:p>
            <a:pPr marL="285750" indent="-285750">
              <a:lnSpc>
                <a:spcPct val="100000"/>
              </a:lnSpc>
              <a:spcBef>
                <a:spcPts val="900"/>
              </a:spcBef>
              <a:buClr>
                <a:schemeClr val="accent1"/>
              </a:buClr>
              <a:buFont typeface="Arial" panose="020B0604020202020204" pitchFamily="34" charset="0"/>
              <a:buChar char="•"/>
            </a:pPr>
            <a:r>
              <a:rPr lang="en-US" dirty="0"/>
              <a:t>Lastly, I have set the logic for winning and losing of the game.</a:t>
            </a:r>
          </a:p>
          <a:p>
            <a:pPr marL="285750" indent="-285750">
              <a:lnSpc>
                <a:spcPct val="100000"/>
              </a:lnSpc>
              <a:spcBef>
                <a:spcPts val="900"/>
              </a:spcBef>
              <a:buClr>
                <a:schemeClr val="accent1"/>
              </a:buClr>
              <a:buFont typeface="Arial" panose="020B0604020202020204" pitchFamily="34" charset="0"/>
              <a:buChar char="•"/>
            </a:pPr>
            <a:r>
              <a:rPr lang="en-US" dirty="0"/>
              <a:t>If the velocity of the ball is 0 , health is used 100% and all 5 balls are used than it will play the sound and prompt the text “ game over”.</a:t>
            </a:r>
          </a:p>
          <a:p>
            <a:pPr marL="285750" indent="-285750">
              <a:lnSpc>
                <a:spcPct val="100000"/>
              </a:lnSpc>
              <a:spcBef>
                <a:spcPts val="900"/>
              </a:spcBef>
              <a:buClr>
                <a:schemeClr val="accent1"/>
              </a:buClr>
              <a:buFont typeface="Arial" panose="020B0604020202020204" pitchFamily="34" charset="0"/>
              <a:buChar char="•"/>
            </a:pPr>
            <a:r>
              <a:rPr lang="en-US" dirty="0"/>
              <a:t>If the backscreen is visible, all tiles count are completed, then it will play the sound and prompt the text “you win”.</a:t>
            </a:r>
          </a:p>
        </p:txBody>
      </p:sp>
      <p:pic>
        <p:nvPicPr>
          <p:cNvPr id="3" name="Picture 2">
            <a:extLst>
              <a:ext uri="{FF2B5EF4-FFF2-40B4-BE49-F238E27FC236}">
                <a16:creationId xmlns:a16="http://schemas.microsoft.com/office/drawing/2014/main" id="{1B6D15D1-FE2A-4A13-9991-40478E09631D}"/>
              </a:ext>
            </a:extLst>
          </p:cNvPr>
          <p:cNvPicPr>
            <a:picLocks noChangeAspect="1"/>
          </p:cNvPicPr>
          <p:nvPr/>
        </p:nvPicPr>
        <p:blipFill>
          <a:blip r:embed="rId4"/>
          <a:stretch>
            <a:fillRect/>
          </a:stretch>
        </p:blipFill>
        <p:spPr>
          <a:xfrm>
            <a:off x="3390563" y="1"/>
            <a:ext cx="4705350" cy="6745356"/>
          </a:xfrm>
          <a:prstGeom prst="rect">
            <a:avLst/>
          </a:prstGeom>
        </p:spPr>
      </p:pic>
    </p:spTree>
    <p:extLst>
      <p:ext uri="{BB962C8B-B14F-4D97-AF65-F5344CB8AC3E}">
        <p14:creationId xmlns:p14="http://schemas.microsoft.com/office/powerpoint/2010/main" val="4402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5C2D8AE-2A51-43C9-93E8-4B377C69977E}"/>
              </a:ext>
            </a:extLst>
          </p:cNvPr>
          <p:cNvSpPr>
            <a:spLocks noGrp="1"/>
          </p:cNvSpPr>
          <p:nvPr>
            <p:ph type="title"/>
          </p:nvPr>
        </p:nvSpPr>
        <p:spPr>
          <a:xfrm>
            <a:off x="8458200" y="1417983"/>
            <a:ext cx="3161963" cy="967409"/>
          </a:xfrm>
        </p:spPr>
        <p:txBody>
          <a:bodyPr/>
          <a:lstStyle/>
          <a:p>
            <a:r>
              <a:rPr lang="en-US" dirty="0"/>
              <a:t>Running the game: - </a:t>
            </a:r>
          </a:p>
        </p:txBody>
      </p:sp>
      <p:pic>
        <p:nvPicPr>
          <p:cNvPr id="6" name="Content Placeholder 5" descr="Woman with a laptop">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0"/>
            <a:ext cx="8136835" cy="6857999"/>
          </a:xfrm>
          <a:prstGeom prst="rect">
            <a:avLst/>
          </a:prstGeom>
          <a:noFill/>
        </p:spPr>
      </p:pic>
      <p:sp>
        <p:nvSpPr>
          <p:cNvPr id="13" name="Text Placeholder 3">
            <a:extLst>
              <a:ext uri="{FF2B5EF4-FFF2-40B4-BE49-F238E27FC236}">
                <a16:creationId xmlns:a16="http://schemas.microsoft.com/office/drawing/2014/main" id="{5A1B00F9-CC1D-4C2D-B987-607685F3DEB9}"/>
              </a:ext>
            </a:extLst>
          </p:cNvPr>
          <p:cNvSpPr>
            <a:spLocks noGrp="1"/>
          </p:cNvSpPr>
          <p:nvPr>
            <p:ph type="body" sz="half" idx="2"/>
          </p:nvPr>
        </p:nvSpPr>
        <p:spPr>
          <a:xfrm>
            <a:off x="8338930" y="2835965"/>
            <a:ext cx="3161963" cy="3180522"/>
          </a:xfrm>
        </p:spPr>
        <p:txBody>
          <a:bodyPr/>
          <a:lstStyle/>
          <a:p>
            <a:pPr marL="285750" indent="-285750">
              <a:lnSpc>
                <a:spcPct val="100000"/>
              </a:lnSpc>
              <a:spcBef>
                <a:spcPts val="900"/>
              </a:spcBef>
              <a:buClr>
                <a:schemeClr val="accent1"/>
              </a:buClr>
              <a:buFont typeface="Arial" panose="020B0604020202020204" pitchFamily="34" charset="0"/>
              <a:buChar char="•"/>
            </a:pPr>
            <a:r>
              <a:rPr lang="en-US" dirty="0"/>
              <a:t>At the end after all the coding is done, we will open the command prompt and change  the directory where our game folder is stored. Then after we will test our game using neko.</a:t>
            </a:r>
          </a:p>
        </p:txBody>
      </p:sp>
    </p:spTree>
    <p:extLst>
      <p:ext uri="{BB962C8B-B14F-4D97-AF65-F5344CB8AC3E}">
        <p14:creationId xmlns:p14="http://schemas.microsoft.com/office/powerpoint/2010/main" val="2536852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BB4A8A-D4B3-49DC-8BD2-7DC58E970AED}"/>
              </a:ext>
            </a:extLst>
          </p:cNvPr>
          <p:cNvSpPr txBox="1"/>
          <p:nvPr/>
        </p:nvSpPr>
        <p:spPr>
          <a:xfrm>
            <a:off x="4068418" y="675862"/>
            <a:ext cx="3352799" cy="369332"/>
          </a:xfrm>
          <a:prstGeom prst="rect">
            <a:avLst/>
          </a:prstGeom>
          <a:noFill/>
        </p:spPr>
        <p:txBody>
          <a:bodyPr wrap="square" rtlCol="0">
            <a:spAutoFit/>
          </a:bodyPr>
          <a:lstStyle/>
          <a:p>
            <a:r>
              <a:rPr lang="en-IN" dirty="0"/>
              <a:t>GLIMPSE ON THE OUTPUT: - </a:t>
            </a:r>
          </a:p>
        </p:txBody>
      </p:sp>
      <p:pic>
        <p:nvPicPr>
          <p:cNvPr id="4" name="Picture 3">
            <a:extLst>
              <a:ext uri="{FF2B5EF4-FFF2-40B4-BE49-F238E27FC236}">
                <a16:creationId xmlns:a16="http://schemas.microsoft.com/office/drawing/2014/main" id="{F93E3DFF-7FBC-4311-B731-0F66CBD45575}"/>
              </a:ext>
            </a:extLst>
          </p:cNvPr>
          <p:cNvPicPr>
            <a:picLocks noChangeAspect="1"/>
          </p:cNvPicPr>
          <p:nvPr/>
        </p:nvPicPr>
        <p:blipFill>
          <a:blip r:embed="rId2"/>
          <a:stretch>
            <a:fillRect/>
          </a:stretch>
        </p:blipFill>
        <p:spPr>
          <a:xfrm>
            <a:off x="516835" y="1378226"/>
            <a:ext cx="11118574" cy="4803912"/>
          </a:xfrm>
          <a:prstGeom prst="rect">
            <a:avLst/>
          </a:prstGeom>
        </p:spPr>
      </p:pic>
    </p:spTree>
    <p:extLst>
      <p:ext uri="{BB962C8B-B14F-4D97-AF65-F5344CB8AC3E}">
        <p14:creationId xmlns:p14="http://schemas.microsoft.com/office/powerpoint/2010/main" val="3948868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BB4A8A-D4B3-49DC-8BD2-7DC58E970AED}"/>
              </a:ext>
            </a:extLst>
          </p:cNvPr>
          <p:cNvSpPr txBox="1"/>
          <p:nvPr/>
        </p:nvSpPr>
        <p:spPr>
          <a:xfrm>
            <a:off x="4068418" y="675862"/>
            <a:ext cx="3352799" cy="369332"/>
          </a:xfrm>
          <a:prstGeom prst="rect">
            <a:avLst/>
          </a:prstGeom>
          <a:noFill/>
        </p:spPr>
        <p:txBody>
          <a:bodyPr wrap="square" rtlCol="0">
            <a:spAutoFit/>
          </a:bodyPr>
          <a:lstStyle/>
          <a:p>
            <a:r>
              <a:rPr lang="en-IN" dirty="0"/>
              <a:t>GLIMPSE ON THE OUTPUT: - </a:t>
            </a:r>
          </a:p>
        </p:txBody>
      </p:sp>
      <p:pic>
        <p:nvPicPr>
          <p:cNvPr id="4" name="Picture 3">
            <a:extLst>
              <a:ext uri="{FF2B5EF4-FFF2-40B4-BE49-F238E27FC236}">
                <a16:creationId xmlns:a16="http://schemas.microsoft.com/office/drawing/2014/main" id="{31B1ABAC-6881-4EEB-82BD-595ACB1CB701}"/>
              </a:ext>
            </a:extLst>
          </p:cNvPr>
          <p:cNvPicPr>
            <a:picLocks noChangeAspect="1"/>
          </p:cNvPicPr>
          <p:nvPr/>
        </p:nvPicPr>
        <p:blipFill>
          <a:blip r:embed="rId2"/>
          <a:stretch>
            <a:fillRect/>
          </a:stretch>
        </p:blipFill>
        <p:spPr>
          <a:xfrm>
            <a:off x="516835" y="1403002"/>
            <a:ext cx="11145078" cy="5037555"/>
          </a:xfrm>
          <a:prstGeom prst="rect">
            <a:avLst/>
          </a:prstGeom>
        </p:spPr>
      </p:pic>
    </p:spTree>
    <p:extLst>
      <p:ext uri="{BB962C8B-B14F-4D97-AF65-F5344CB8AC3E}">
        <p14:creationId xmlns:p14="http://schemas.microsoft.com/office/powerpoint/2010/main" val="247619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BB4A8A-D4B3-49DC-8BD2-7DC58E970AED}"/>
              </a:ext>
            </a:extLst>
          </p:cNvPr>
          <p:cNvSpPr txBox="1"/>
          <p:nvPr/>
        </p:nvSpPr>
        <p:spPr>
          <a:xfrm>
            <a:off x="4068418" y="675862"/>
            <a:ext cx="3352799" cy="369332"/>
          </a:xfrm>
          <a:prstGeom prst="rect">
            <a:avLst/>
          </a:prstGeom>
          <a:noFill/>
        </p:spPr>
        <p:txBody>
          <a:bodyPr wrap="square" rtlCol="0">
            <a:spAutoFit/>
          </a:bodyPr>
          <a:lstStyle/>
          <a:p>
            <a:r>
              <a:rPr lang="en-IN" dirty="0"/>
              <a:t>GLIMPSE ON THE OUTPUT: - </a:t>
            </a:r>
          </a:p>
        </p:txBody>
      </p:sp>
      <p:pic>
        <p:nvPicPr>
          <p:cNvPr id="5" name="Picture 4">
            <a:extLst>
              <a:ext uri="{FF2B5EF4-FFF2-40B4-BE49-F238E27FC236}">
                <a16:creationId xmlns:a16="http://schemas.microsoft.com/office/drawing/2014/main" id="{942DA044-FA4F-4419-B213-B6270A7B1107}"/>
              </a:ext>
            </a:extLst>
          </p:cNvPr>
          <p:cNvPicPr>
            <a:picLocks noChangeAspect="1"/>
          </p:cNvPicPr>
          <p:nvPr/>
        </p:nvPicPr>
        <p:blipFill>
          <a:blip r:embed="rId2"/>
          <a:stretch>
            <a:fillRect/>
          </a:stretch>
        </p:blipFill>
        <p:spPr>
          <a:xfrm>
            <a:off x="556591" y="1431235"/>
            <a:ext cx="11052314" cy="4929808"/>
          </a:xfrm>
          <a:prstGeom prst="rect">
            <a:avLst/>
          </a:prstGeom>
        </p:spPr>
      </p:pic>
    </p:spTree>
    <p:extLst>
      <p:ext uri="{BB962C8B-B14F-4D97-AF65-F5344CB8AC3E}">
        <p14:creationId xmlns:p14="http://schemas.microsoft.com/office/powerpoint/2010/main" val="1812156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8" name="Rectangle 107">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0" name="Rectangle 109">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12" name="Rectangle 111">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4" name="Group 11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5" name="Straight Connector 114">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19" name="Rectangle 118">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Laptop and notebook on the table">
            <a:extLst>
              <a:ext uri="{FF2B5EF4-FFF2-40B4-BE49-F238E27FC236}">
                <a16:creationId xmlns:a16="http://schemas.microsoft.com/office/drawing/2014/main" id="{201D9675-DFD6-4198-A186-4B82257CEE93}"/>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 y="10"/>
            <a:ext cx="12191982" cy="6857990"/>
          </a:xfrm>
          <a:prstGeom prst="rect">
            <a:avLst/>
          </a:prstGeom>
        </p:spPr>
      </p:pic>
      <p:sp>
        <p:nvSpPr>
          <p:cNvPr id="121" name="Rectangle 12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23" name="Rectangle 12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3" name="Title 2">
            <a:extLst>
              <a:ext uri="{FF2B5EF4-FFF2-40B4-BE49-F238E27FC236}">
                <a16:creationId xmlns:a16="http://schemas.microsoft.com/office/drawing/2014/main" id="{E5AD4937-CA34-4C89-9BAF-9E011BE5736D}"/>
              </a:ext>
            </a:extLst>
          </p:cNvPr>
          <p:cNvSpPr>
            <a:spLocks noGrp="1"/>
          </p:cNvSpPr>
          <p:nvPr>
            <p:ph type="title"/>
          </p:nvPr>
        </p:nvSpPr>
        <p:spPr>
          <a:xfrm>
            <a:off x="1276055" y="2350017"/>
            <a:ext cx="4775075" cy="1630906"/>
          </a:xfrm>
        </p:spPr>
        <p:txBody>
          <a:bodyPr vert="horz" lIns="91440" tIns="45720" rIns="91440" bIns="45720" rtlCol="0" anchor="ctr">
            <a:normAutofit/>
          </a:bodyPr>
          <a:lstStyle/>
          <a:p>
            <a:pPr algn="ctr">
              <a:lnSpc>
                <a:spcPct val="83000"/>
              </a:lnSpc>
            </a:pPr>
            <a:r>
              <a:rPr lang="en-US" sz="4400" cap="all" spc="-100" dirty="0"/>
              <a:t>Thank You!</a:t>
            </a:r>
          </a:p>
        </p:txBody>
      </p:sp>
      <p:sp>
        <p:nvSpPr>
          <p:cNvPr id="4" name="Text Placeholder 3">
            <a:extLst>
              <a:ext uri="{FF2B5EF4-FFF2-40B4-BE49-F238E27FC236}">
                <a16:creationId xmlns:a16="http://schemas.microsoft.com/office/drawing/2014/main" id="{F2D4B761-DD6A-43A0-8600-88D390E1E08C}"/>
              </a:ext>
            </a:extLst>
          </p:cNvPr>
          <p:cNvSpPr>
            <a:spLocks noGrp="1"/>
          </p:cNvSpPr>
          <p:nvPr>
            <p:ph type="body" sz="half" idx="2"/>
          </p:nvPr>
        </p:nvSpPr>
        <p:spPr>
          <a:xfrm>
            <a:off x="1276055" y="3990546"/>
            <a:ext cx="4775075" cy="559656"/>
          </a:xfrm>
        </p:spPr>
        <p:txBody>
          <a:bodyPr vert="horz" lIns="91440" tIns="45720" rIns="91440" bIns="45720" rtlCol="0">
            <a:normAutofit/>
          </a:bodyPr>
          <a:lstStyle/>
          <a:p>
            <a:pPr algn="ctr">
              <a:lnSpc>
                <a:spcPct val="90000"/>
              </a:lnSpc>
              <a:spcBef>
                <a:spcPts val="0"/>
              </a:spcBef>
              <a:spcAft>
                <a:spcPts val="600"/>
              </a:spcAft>
            </a:pPr>
            <a:r>
              <a:rPr lang="en-US" sz="1500" spc="80" dirty="0">
                <a:solidFill>
                  <a:schemeClr val="tx1">
                    <a:lumMod val="75000"/>
                  </a:schemeClr>
                </a:solidFill>
              </a:rPr>
              <a:t> </a:t>
            </a:r>
          </a:p>
        </p:txBody>
      </p:sp>
      <p:sp>
        <p:nvSpPr>
          <p:cNvPr id="2" name="TextBox 1">
            <a:extLst>
              <a:ext uri="{FF2B5EF4-FFF2-40B4-BE49-F238E27FC236}">
                <a16:creationId xmlns:a16="http://schemas.microsoft.com/office/drawing/2014/main" id="{A08E6E5F-49F7-463A-92D5-F19F75148640}"/>
              </a:ext>
            </a:extLst>
          </p:cNvPr>
          <p:cNvSpPr txBox="1"/>
          <p:nvPr/>
        </p:nvSpPr>
        <p:spPr>
          <a:xfrm>
            <a:off x="1447799" y="3790122"/>
            <a:ext cx="4603331" cy="646331"/>
          </a:xfrm>
          <a:prstGeom prst="rect">
            <a:avLst/>
          </a:prstGeom>
          <a:noFill/>
        </p:spPr>
        <p:txBody>
          <a:bodyPr wrap="square" rtlCol="0">
            <a:spAutoFit/>
          </a:bodyPr>
          <a:lstStyle/>
          <a:p>
            <a:r>
              <a:rPr lang="en-IN" dirty="0"/>
              <a:t>Name: - Udbhavsinh Solanki</a:t>
            </a:r>
          </a:p>
          <a:p>
            <a:r>
              <a:rPr lang="en-IN" dirty="0"/>
              <a:t>Id : - 0873798</a:t>
            </a:r>
          </a:p>
        </p:txBody>
      </p:sp>
    </p:spTree>
    <p:extLst>
      <p:ext uri="{BB962C8B-B14F-4D97-AF65-F5344CB8AC3E}">
        <p14:creationId xmlns:p14="http://schemas.microsoft.com/office/powerpoint/2010/main" val="11033805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Young man is writing">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34696" y="-242853"/>
            <a:ext cx="12191998" cy="6857999"/>
          </a:xfrm>
          <a:prstGeom prst="rect">
            <a:avLst/>
          </a:prstGeom>
        </p:spPr>
      </p:pic>
      <p:sp>
        <p:nvSpPr>
          <p:cNvPr id="34" name="Rectangle 3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764256" y="1085940"/>
            <a:ext cx="4602152" cy="875887"/>
          </a:xfrm>
        </p:spPr>
        <p:txBody>
          <a:bodyPr vert="horz" lIns="91440" tIns="45720" rIns="91440" bIns="45720" rtlCol="0" anchor="ctr">
            <a:normAutofit/>
          </a:bodyPr>
          <a:lstStyle/>
          <a:p>
            <a:pPr>
              <a:lnSpc>
                <a:spcPct val="90000"/>
              </a:lnSpc>
            </a:pPr>
            <a:r>
              <a:rPr lang="en-US" sz="4800" dirty="0">
                <a:solidFill>
                  <a:schemeClr val="bg2">
                    <a:lumMod val="50000"/>
                  </a:schemeClr>
                </a:solidFill>
              </a:rPr>
              <a:t>MY PROJECT: - </a:t>
            </a:r>
          </a:p>
        </p:txBody>
      </p:sp>
      <p:sp>
        <p:nvSpPr>
          <p:cNvPr id="4" name="Text Placeholder 3">
            <a:extLst>
              <a:ext uri="{FF2B5EF4-FFF2-40B4-BE49-F238E27FC236}">
                <a16:creationId xmlns:a16="http://schemas.microsoft.com/office/drawing/2014/main" id="{29AD4A91-7AB8-40C3-9C11-950FF5FC7DFC}"/>
              </a:ext>
            </a:extLst>
          </p:cNvPr>
          <p:cNvSpPr>
            <a:spLocks noGrp="1"/>
          </p:cNvSpPr>
          <p:nvPr>
            <p:ph type="body" sz="half" idx="2"/>
          </p:nvPr>
        </p:nvSpPr>
        <p:spPr>
          <a:xfrm>
            <a:off x="774043" y="1636197"/>
            <a:ext cx="4602152" cy="4382789"/>
          </a:xfrm>
        </p:spPr>
        <p:txBody>
          <a:bodyPr vert="horz" lIns="91440" tIns="45720" rIns="91440" bIns="45720" rtlCol="0">
            <a:normAutofit/>
          </a:bodyPr>
          <a:lstStyle/>
          <a:p>
            <a:pPr>
              <a:lnSpc>
                <a:spcPct val="100000"/>
              </a:lnSpc>
            </a:pPr>
            <a:endParaRPr lang="en-US" b="1" dirty="0">
              <a:solidFill>
                <a:schemeClr val="bg2">
                  <a:lumMod val="50000"/>
                </a:schemeClr>
              </a:solidFill>
            </a:endParaRPr>
          </a:p>
          <a:p>
            <a:pPr algn="l"/>
            <a:endParaRPr lang="en-IN" sz="1800" b="0" i="0" u="none" strike="noStrike" baseline="0"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sz="2400" b="0" i="0" u="none" strike="noStrike" baseline="0" dirty="0">
                <a:solidFill>
                  <a:srgbClr val="000000"/>
                </a:solidFill>
                <a:latin typeface="Bahnschrift Light" panose="020B0502040204020203" pitchFamily="34" charset="0"/>
              </a:rPr>
              <a:t> I have created a game ( Gilli danda ) which is basically a 2d single player game using haxeflixel. </a:t>
            </a:r>
            <a:endParaRPr lang="en-US" sz="2400" dirty="0">
              <a:solidFill>
                <a:schemeClr val="bg2">
                  <a:lumMod val="50000"/>
                </a:schemeClr>
              </a:solidFill>
              <a:latin typeface="Bahnschrift Light" panose="020B0502040204020203" pitchFamily="34" charset="0"/>
            </a:endParaRPr>
          </a:p>
          <a:p>
            <a:pPr marL="285750" indent="-285750">
              <a:buFont typeface="Arial" panose="020B0604020202020204" pitchFamily="34" charset="0"/>
              <a:buChar char="•"/>
            </a:pPr>
            <a:r>
              <a:rPr lang="en-US" sz="2400" b="0" i="0" u="none" strike="noStrike" baseline="0" dirty="0">
                <a:latin typeface="Bahnschrift Light" panose="020B0502040204020203" pitchFamily="34" charset="0"/>
              </a:rPr>
              <a:t>It involves a real-time audio-visual experience in some sort of 2-D world. </a:t>
            </a:r>
            <a:endParaRPr lang="en-US" sz="2400" dirty="0">
              <a:solidFill>
                <a:schemeClr val="bg2">
                  <a:lumMod val="50000"/>
                </a:schemeClr>
              </a:solidFill>
              <a:latin typeface="Bahnschrift Light" panose="020B0502040204020203" pitchFamily="34" charset="0"/>
            </a:endParaRPr>
          </a:p>
          <a:p>
            <a:pPr>
              <a:lnSpc>
                <a:spcPct val="100000"/>
              </a:lnSpc>
              <a:buClr>
                <a:schemeClr val="accent1"/>
              </a:buClr>
            </a:pPr>
            <a:endParaRPr lang="en-US" sz="2400" dirty="0">
              <a:solidFill>
                <a:schemeClr val="bg2">
                  <a:lumMod val="50000"/>
                </a:schemeClr>
              </a:solidFill>
              <a:latin typeface="Bahnschrift Light" panose="020B0502040204020203" pitchFamily="34" charset="0"/>
            </a:endParaRPr>
          </a:p>
        </p:txBody>
      </p:sp>
    </p:spTree>
    <p:extLst>
      <p:ext uri="{BB962C8B-B14F-4D97-AF65-F5344CB8AC3E}">
        <p14:creationId xmlns:p14="http://schemas.microsoft.com/office/powerpoint/2010/main" val="1386799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n shows something on the laptop">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Title 2">
            <a:extLst>
              <a:ext uri="{FF2B5EF4-FFF2-40B4-BE49-F238E27FC236}">
                <a16:creationId xmlns:a16="http://schemas.microsoft.com/office/drawing/2014/main" id="{6002F139-264F-4B41-B39A-9E8B2901E164}"/>
              </a:ext>
            </a:extLst>
          </p:cNvPr>
          <p:cNvSpPr>
            <a:spLocks noGrp="1"/>
          </p:cNvSpPr>
          <p:nvPr>
            <p:ph type="title"/>
          </p:nvPr>
        </p:nvSpPr>
        <p:spPr>
          <a:xfrm>
            <a:off x="8477250" y="603504"/>
            <a:ext cx="3144774" cy="801226"/>
          </a:xfrm>
        </p:spPr>
        <p:txBody>
          <a:bodyPr/>
          <a:lstStyle/>
          <a:p>
            <a:r>
              <a:rPr lang="en-US" sz="2800" dirty="0">
                <a:solidFill>
                  <a:schemeClr val="bg2">
                    <a:lumMod val="50000"/>
                  </a:schemeClr>
                </a:solidFill>
              </a:rPr>
              <a:t>About the game: - </a:t>
            </a:r>
            <a:endParaRPr lang="ru-RU" sz="2800" dirty="0">
              <a:solidFill>
                <a:schemeClr val="bg2">
                  <a:lumMod val="50000"/>
                </a:schemeClr>
              </a:solidFill>
            </a:endParaRPr>
          </a:p>
        </p:txBody>
      </p:sp>
      <p:sp>
        <p:nvSpPr>
          <p:cNvPr id="4" name="Text Placeholder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1404731"/>
            <a:ext cx="3144774" cy="4741236"/>
          </a:xfrm>
        </p:spPr>
        <p:txBody>
          <a:bodyPr>
            <a:normAutofit/>
          </a:bodyPr>
          <a:lstStyle/>
          <a:p>
            <a:pPr algn="l"/>
            <a:endParaRPr lang="en-IN" sz="1800" b="0" i="0" u="none" strike="noStrike" baseline="0"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In the game we have one paddle at the bottom which we can control and can move it left to right.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On the top we have several tiles which we have to break with the ball .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when ball will hit the paddle it will strike up and by which we can break the tiles. </a:t>
            </a:r>
          </a:p>
          <a:p>
            <a:pPr marL="285750" indent="-285750">
              <a:buFont typeface="Arial" panose="020B0604020202020204" pitchFamily="34" charset="0"/>
              <a:buChar char="•"/>
            </a:pPr>
            <a:endParaRPr lang="en-US" dirty="0">
              <a:solidFill>
                <a:schemeClr val="bg2">
                  <a:lumMod val="50000"/>
                </a:schemeClr>
              </a:solidFill>
            </a:endParaRPr>
          </a:p>
        </p:txBody>
      </p:sp>
    </p:spTree>
    <p:extLst>
      <p:ext uri="{BB962C8B-B14F-4D97-AF65-F5344CB8AC3E}">
        <p14:creationId xmlns:p14="http://schemas.microsoft.com/office/powerpoint/2010/main" val="70723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n shows something on the laptop">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Title 2">
            <a:extLst>
              <a:ext uri="{FF2B5EF4-FFF2-40B4-BE49-F238E27FC236}">
                <a16:creationId xmlns:a16="http://schemas.microsoft.com/office/drawing/2014/main" id="{6002F139-264F-4B41-B39A-9E8B2901E164}"/>
              </a:ext>
            </a:extLst>
          </p:cNvPr>
          <p:cNvSpPr>
            <a:spLocks noGrp="1"/>
          </p:cNvSpPr>
          <p:nvPr>
            <p:ph type="title"/>
          </p:nvPr>
        </p:nvSpPr>
        <p:spPr>
          <a:xfrm>
            <a:off x="8477250" y="357810"/>
            <a:ext cx="3144774" cy="755374"/>
          </a:xfrm>
        </p:spPr>
        <p:txBody>
          <a:bodyPr/>
          <a:lstStyle/>
          <a:p>
            <a:r>
              <a:rPr lang="en-US" sz="2800" dirty="0">
                <a:solidFill>
                  <a:schemeClr val="bg2">
                    <a:lumMod val="50000"/>
                  </a:schemeClr>
                </a:solidFill>
              </a:rPr>
              <a:t>About the game: - </a:t>
            </a:r>
            <a:endParaRPr lang="ru-RU" sz="2800" dirty="0">
              <a:solidFill>
                <a:schemeClr val="bg2">
                  <a:lumMod val="50000"/>
                </a:schemeClr>
              </a:solidFill>
            </a:endParaRPr>
          </a:p>
        </p:txBody>
      </p:sp>
      <p:sp>
        <p:nvSpPr>
          <p:cNvPr id="4" name="Text Placeholder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1404731"/>
            <a:ext cx="3144774" cy="4741236"/>
          </a:xfrm>
        </p:spPr>
        <p:txBody>
          <a:bodyPr>
            <a:normAutofit fontScale="85000" lnSpcReduction="10000"/>
          </a:bodyPr>
          <a:lstStyle/>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Whenever we will not be able to save the ball from falling down , a message will be prompted on screen “you lose” and the player will lose a point. After that the game will be restarted.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Also between the tile we have placed bullets which player can use to break the tiles, a special ball which will give special advantage to the player and some health kits which will increase the player health bar.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Lastly, if the player will break all the tiles, a message will be prompted “you won” and after which player can either leave the game or can restart it. . </a:t>
            </a:r>
          </a:p>
          <a:p>
            <a:pPr marL="285750" indent="-285750">
              <a:buFont typeface="Arial" panose="020B0604020202020204" pitchFamily="34" charset="0"/>
              <a:buChar char="•"/>
            </a:pPr>
            <a:endParaRPr lang="en-US" dirty="0">
              <a:solidFill>
                <a:schemeClr val="bg2">
                  <a:lumMod val="50000"/>
                </a:schemeClr>
              </a:solidFill>
            </a:endParaRPr>
          </a:p>
        </p:txBody>
      </p:sp>
    </p:spTree>
    <p:extLst>
      <p:ext uri="{BB962C8B-B14F-4D97-AF65-F5344CB8AC3E}">
        <p14:creationId xmlns:p14="http://schemas.microsoft.com/office/powerpoint/2010/main" val="2591726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Rectangle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Young man with the laptop">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Rectangle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7055520" y="662940"/>
            <a:ext cx="4472921" cy="1371600"/>
          </a:xfrm>
          <a:prstGeom prst="rect">
            <a:avLst/>
          </a:prstGeom>
        </p:spPr>
        <p:txBody>
          <a:bodyPr vert="horz" lIns="91440" tIns="45720" rIns="91440" bIns="45720" rtlCol="0" anchor="ctr">
            <a:normAutofit fontScale="90000"/>
          </a:bodyPr>
          <a:lstStyle/>
          <a:p>
            <a:pPr>
              <a:lnSpc>
                <a:spcPct val="90000"/>
              </a:lnSpc>
            </a:pPr>
            <a:r>
              <a:rPr lang="en-US" sz="4800" dirty="0">
                <a:solidFill>
                  <a:schemeClr val="bg2">
                    <a:lumMod val="50000"/>
                  </a:schemeClr>
                </a:solidFill>
              </a:rPr>
              <a:t>My Game Folder: - </a:t>
            </a:r>
          </a:p>
        </p:txBody>
      </p:sp>
      <p:sp>
        <p:nvSpPr>
          <p:cNvPr id="11" name="Text Placeholder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2103120"/>
            <a:ext cx="4336421" cy="3931920"/>
          </a:xfrm>
        </p:spPr>
        <p:txBody>
          <a:bodyPr vert="horz" lIns="91440" tIns="45720" rIns="91440" bIns="45720" rtlCol="0">
            <a:normAutofit/>
          </a:bodyPr>
          <a:lstStyle/>
          <a:p>
            <a:pPr marL="216000" indent="-216000">
              <a:lnSpc>
                <a:spcPct val="100000"/>
              </a:lnSpc>
              <a:spcBef>
                <a:spcPts val="900"/>
              </a:spcBef>
              <a:buClr>
                <a:schemeClr val="accent1"/>
              </a:buClr>
              <a:buFont typeface="Arial" panose="020B0604020202020204" pitchFamily="34" charset="0"/>
              <a:buChar char="•"/>
            </a:pPr>
            <a:r>
              <a:rPr lang="en-US" dirty="0">
                <a:solidFill>
                  <a:schemeClr val="bg2">
                    <a:lumMod val="50000"/>
                  </a:schemeClr>
                </a:solidFill>
              </a:rPr>
              <a:t>My game folder consists of mainly four sub folders : - </a:t>
            </a:r>
          </a:p>
          <a:p>
            <a:pPr marL="342900" indent="-342900">
              <a:lnSpc>
                <a:spcPct val="100000"/>
              </a:lnSpc>
              <a:spcBef>
                <a:spcPts val="900"/>
              </a:spcBef>
              <a:buClr>
                <a:schemeClr val="accent1"/>
              </a:buClr>
              <a:buFont typeface="+mj-lt"/>
              <a:buAutoNum type="arabicPeriod"/>
            </a:pPr>
            <a:r>
              <a:rPr lang="en-US" dirty="0">
                <a:solidFill>
                  <a:schemeClr val="bg2">
                    <a:lumMod val="50000"/>
                  </a:schemeClr>
                </a:solidFill>
              </a:rPr>
              <a:t>ASSETS : - in which we have stored our images and sound for our game.</a:t>
            </a:r>
          </a:p>
          <a:p>
            <a:pPr marL="342900" indent="-342900">
              <a:lnSpc>
                <a:spcPct val="100000"/>
              </a:lnSpc>
              <a:spcBef>
                <a:spcPts val="900"/>
              </a:spcBef>
              <a:buClr>
                <a:schemeClr val="accent1"/>
              </a:buClr>
              <a:buFont typeface="+mj-lt"/>
              <a:buAutoNum type="arabicPeriod"/>
            </a:pPr>
            <a:r>
              <a:rPr lang="en-US" dirty="0">
                <a:solidFill>
                  <a:schemeClr val="bg2">
                    <a:lumMod val="50000"/>
                  </a:schemeClr>
                </a:solidFill>
              </a:rPr>
              <a:t>EXPORT</a:t>
            </a:r>
          </a:p>
          <a:p>
            <a:pPr marL="342900" indent="-342900">
              <a:lnSpc>
                <a:spcPct val="100000"/>
              </a:lnSpc>
              <a:spcBef>
                <a:spcPts val="900"/>
              </a:spcBef>
              <a:buClr>
                <a:schemeClr val="accent1"/>
              </a:buClr>
              <a:buFont typeface="+mj-lt"/>
              <a:buAutoNum type="arabicPeriod"/>
            </a:pPr>
            <a:r>
              <a:rPr lang="en-US" dirty="0">
                <a:solidFill>
                  <a:schemeClr val="bg2">
                    <a:lumMod val="50000"/>
                  </a:schemeClr>
                </a:solidFill>
              </a:rPr>
              <a:t>SOURCE: - coding part of the game</a:t>
            </a:r>
          </a:p>
          <a:p>
            <a:pPr marL="342900" indent="-342900">
              <a:lnSpc>
                <a:spcPct val="100000"/>
              </a:lnSpc>
              <a:spcBef>
                <a:spcPts val="900"/>
              </a:spcBef>
              <a:buClr>
                <a:schemeClr val="accent1"/>
              </a:buClr>
              <a:buFont typeface="+mj-lt"/>
              <a:buAutoNum type="arabicPeriod"/>
            </a:pPr>
            <a:r>
              <a:rPr lang="en-US" dirty="0">
                <a:solidFill>
                  <a:schemeClr val="bg2">
                    <a:lumMod val="50000"/>
                  </a:schemeClr>
                </a:solidFill>
              </a:rPr>
              <a:t>PRJECT.XML</a:t>
            </a:r>
          </a:p>
        </p:txBody>
      </p:sp>
    </p:spTree>
    <p:extLst>
      <p:ext uri="{BB962C8B-B14F-4D97-AF65-F5344CB8AC3E}">
        <p14:creationId xmlns:p14="http://schemas.microsoft.com/office/powerpoint/2010/main" val="52010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0" name="Rectangle 19">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Students discuss something">
            <a:extLst>
              <a:ext uri="{FF2B5EF4-FFF2-40B4-BE49-F238E27FC236}">
                <a16:creationId xmlns:a16="http://schemas.microsoft.com/office/drawing/2014/main" id="{1EF7692A-5CA9-4710-B9F3-81C8F9C643AC}"/>
              </a:ext>
            </a:extLst>
          </p:cNvPr>
          <p:cNvPicPr>
            <a:picLocks noGrp="1" noChangeAspect="1"/>
          </p:cNvPicPr>
          <p:nvPr>
            <p:ph sz="half"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1"/>
            <a:ext cx="12191998" cy="6857999"/>
          </a:xfrm>
          <a:prstGeom prst="rect">
            <a:avLst/>
          </a:prstGeom>
        </p:spPr>
      </p:pic>
      <p:sp>
        <p:nvSpPr>
          <p:cNvPr id="22" name="Rectangle 21">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769BAC94-6EE6-4C8D-8140-D4B8F6CFD4D4}"/>
              </a:ext>
            </a:extLst>
          </p:cNvPr>
          <p:cNvSpPr>
            <a:spLocks noGrp="1"/>
          </p:cNvSpPr>
          <p:nvPr>
            <p:ph type="title"/>
          </p:nvPr>
        </p:nvSpPr>
        <p:spPr>
          <a:xfrm>
            <a:off x="6846137" y="727626"/>
            <a:ext cx="4602152" cy="1718225"/>
          </a:xfrm>
        </p:spPr>
        <p:txBody>
          <a:bodyPr vert="horz" lIns="91440" tIns="45720" rIns="91440" bIns="45720" rtlCol="0" anchor="ctr">
            <a:normAutofit/>
          </a:bodyPr>
          <a:lstStyle/>
          <a:p>
            <a:r>
              <a:rPr lang="en-US" dirty="0">
                <a:solidFill>
                  <a:schemeClr val="bg2">
                    <a:lumMod val="50000"/>
                  </a:schemeClr>
                </a:solidFill>
              </a:rPr>
              <a:t>Source folder: - </a:t>
            </a:r>
          </a:p>
        </p:txBody>
      </p:sp>
      <p:pic>
        <p:nvPicPr>
          <p:cNvPr id="3" name="Content Placeholder 2">
            <a:extLst>
              <a:ext uri="{FF2B5EF4-FFF2-40B4-BE49-F238E27FC236}">
                <a16:creationId xmlns:a16="http://schemas.microsoft.com/office/drawing/2014/main" id="{F1CFB7E5-66CB-4AC8-A0D5-E2AA4F7E391B}"/>
              </a:ext>
            </a:extLst>
          </p:cNvPr>
          <p:cNvPicPr>
            <a:picLocks noGrp="1" noChangeAspect="1"/>
          </p:cNvPicPr>
          <p:nvPr>
            <p:ph sz="half" idx="2"/>
          </p:nvPr>
        </p:nvPicPr>
        <p:blipFill>
          <a:blip r:embed="rId4"/>
          <a:stretch>
            <a:fillRect/>
          </a:stretch>
        </p:blipFill>
        <p:spPr>
          <a:xfrm>
            <a:off x="6611443" y="1961322"/>
            <a:ext cx="5063722" cy="4169052"/>
          </a:xfrm>
        </p:spPr>
      </p:pic>
    </p:spTree>
    <p:extLst>
      <p:ext uri="{BB962C8B-B14F-4D97-AF65-F5344CB8AC3E}">
        <p14:creationId xmlns:p14="http://schemas.microsoft.com/office/powerpoint/2010/main" val="3822407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2" name="Rectangle 51">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6" name="Content Placeholder 5" descr="Students group">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9" y="10"/>
            <a:ext cx="12191982" cy="6857990"/>
          </a:xfrm>
          <a:prstGeom prst="rect">
            <a:avLst/>
          </a:prstGeom>
          <a:noFill/>
        </p:spPr>
      </p:pic>
      <p:sp>
        <p:nvSpPr>
          <p:cNvPr id="54" name="Rectangle 53">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24"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56" name="Rectangle 55">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6167"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6210846" y="1352277"/>
            <a:ext cx="4633416" cy="1371600"/>
          </a:xfrm>
          <a:prstGeom prst="rect">
            <a:avLst/>
          </a:prstGeom>
        </p:spPr>
        <p:txBody>
          <a:bodyPr vert="horz" lIns="91440" tIns="45720" rIns="91440" bIns="45720" rtlCol="0" anchor="ctr">
            <a:normAutofit/>
          </a:bodyPr>
          <a:lstStyle/>
          <a:p>
            <a:pPr>
              <a:lnSpc>
                <a:spcPct val="90000"/>
              </a:lnSpc>
            </a:pPr>
            <a:r>
              <a:rPr lang="en-US" sz="4000" dirty="0"/>
              <a:t>MenuState.hx:- </a:t>
            </a:r>
          </a:p>
        </p:txBody>
      </p:sp>
      <p:sp>
        <p:nvSpPr>
          <p:cNvPr id="11" name="Text Placeholder 3">
            <a:extLst>
              <a:ext uri="{FF2B5EF4-FFF2-40B4-BE49-F238E27FC236}">
                <a16:creationId xmlns:a16="http://schemas.microsoft.com/office/drawing/2014/main" id="{D2A7D9C9-44A9-4426-88FF-AAD1CA851446}"/>
              </a:ext>
            </a:extLst>
          </p:cNvPr>
          <p:cNvSpPr>
            <a:spLocks noGrp="1"/>
          </p:cNvSpPr>
          <p:nvPr>
            <p:ph type="body" sz="half" idx="2"/>
          </p:nvPr>
        </p:nvSpPr>
        <p:spPr>
          <a:xfrm>
            <a:off x="6210845" y="2852792"/>
            <a:ext cx="4633415" cy="2572193"/>
          </a:xfrm>
        </p:spPr>
        <p:txBody>
          <a:bodyPr vert="horz" lIns="91440" tIns="45720" rIns="91440" bIns="45720" rtlCol="0">
            <a:normAutofit/>
          </a:bodyPr>
          <a:lstStyle/>
          <a:p>
            <a:pPr marL="216000" indent="-216000">
              <a:lnSpc>
                <a:spcPct val="90000"/>
              </a:lnSpc>
              <a:spcBef>
                <a:spcPts val="900"/>
              </a:spcBef>
              <a:buClr>
                <a:schemeClr val="accent1"/>
              </a:buClr>
              <a:buFont typeface="Arial" panose="020B0604020202020204" pitchFamily="34" charset="0"/>
              <a:buChar char="•"/>
            </a:pPr>
            <a:r>
              <a:rPr lang="en-US" dirty="0">
                <a:solidFill>
                  <a:schemeClr val="tx1">
                    <a:lumMod val="95000"/>
                  </a:schemeClr>
                </a:solidFill>
              </a:rPr>
              <a:t>In the menustate, first </a:t>
            </a:r>
            <a:r>
              <a:rPr lang="en-US" dirty="0" err="1">
                <a:solidFill>
                  <a:schemeClr val="tx1">
                    <a:lumMod val="95000"/>
                  </a:schemeClr>
                </a:solidFill>
              </a:rPr>
              <a:t>i</a:t>
            </a:r>
            <a:r>
              <a:rPr lang="en-US" dirty="0">
                <a:solidFill>
                  <a:schemeClr val="tx1">
                    <a:lumMod val="95000"/>
                  </a:schemeClr>
                </a:solidFill>
              </a:rPr>
              <a:t> have loaded the background image of the file and given its path from the assets file where we saved all our images.</a:t>
            </a:r>
          </a:p>
          <a:p>
            <a:pPr marL="216000" indent="-216000">
              <a:lnSpc>
                <a:spcPct val="90000"/>
              </a:lnSpc>
              <a:spcBef>
                <a:spcPts val="900"/>
              </a:spcBef>
              <a:buClr>
                <a:schemeClr val="accent1"/>
              </a:buClr>
              <a:buFont typeface="Arial" panose="020B0604020202020204" pitchFamily="34" charset="0"/>
              <a:buChar char="•"/>
            </a:pPr>
            <a:r>
              <a:rPr lang="en-US" dirty="0">
                <a:solidFill>
                  <a:schemeClr val="tx1">
                    <a:lumMod val="95000"/>
                  </a:schemeClr>
                </a:solidFill>
              </a:rPr>
              <a:t>Then I have set the game name in the center and made two buttons to start the game or leave the game. Also there I have set the color and all the formatting work for the menustate.</a:t>
            </a:r>
          </a:p>
        </p:txBody>
      </p:sp>
      <p:pic>
        <p:nvPicPr>
          <p:cNvPr id="4" name="Picture 3">
            <a:extLst>
              <a:ext uri="{FF2B5EF4-FFF2-40B4-BE49-F238E27FC236}">
                <a16:creationId xmlns:a16="http://schemas.microsoft.com/office/drawing/2014/main" id="{CDDE4457-18B6-4EE1-963E-14CCF211771A}"/>
              </a:ext>
            </a:extLst>
          </p:cNvPr>
          <p:cNvPicPr>
            <a:picLocks noChangeAspect="1"/>
          </p:cNvPicPr>
          <p:nvPr/>
        </p:nvPicPr>
        <p:blipFill>
          <a:blip r:embed="rId4"/>
          <a:stretch>
            <a:fillRect/>
          </a:stretch>
        </p:blipFill>
        <p:spPr>
          <a:xfrm>
            <a:off x="0" y="-9524"/>
            <a:ext cx="5790215" cy="6867524"/>
          </a:xfrm>
          <a:prstGeom prst="rect">
            <a:avLst/>
          </a:prstGeom>
        </p:spPr>
      </p:pic>
    </p:spTree>
    <p:extLst>
      <p:ext uri="{BB962C8B-B14F-4D97-AF65-F5344CB8AC3E}">
        <p14:creationId xmlns:p14="http://schemas.microsoft.com/office/powerpoint/2010/main" val="145644201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p:txBody>
          <a:bodyPr>
            <a:normAutofit/>
          </a:bodyPr>
          <a:lstStyle/>
          <a:p>
            <a:r>
              <a:rPr lang="en-US" dirty="0">
                <a:solidFill>
                  <a:schemeClr val="tx1"/>
                </a:solidFill>
              </a:rPr>
              <a:t>PlayState.hx</a:t>
            </a:r>
          </a:p>
        </p:txBody>
      </p:sp>
      <p:sp>
        <p:nvSpPr>
          <p:cNvPr id="16" name="Content Placeholder 15">
            <a:extLst>
              <a:ext uri="{FF2B5EF4-FFF2-40B4-BE49-F238E27FC236}">
                <a16:creationId xmlns:a16="http://schemas.microsoft.com/office/drawing/2014/main" id="{E88F70F9-BF03-458B-85E9-14F5321281D0}"/>
              </a:ext>
            </a:extLst>
          </p:cNvPr>
          <p:cNvSpPr>
            <a:spLocks noGrp="1"/>
          </p:cNvSpPr>
          <p:nvPr>
            <p:ph sz="half" idx="13"/>
          </p:nvPr>
        </p:nvSpPr>
        <p:spPr/>
        <p:txBody>
          <a:bodyPr>
            <a:normAutofit/>
          </a:bodyPr>
          <a:lstStyle/>
          <a:p>
            <a:pPr marL="216000" indent="-216000">
              <a:lnSpc>
                <a:spcPct val="90000"/>
              </a:lnSpc>
              <a:buClr>
                <a:schemeClr val="accent1"/>
              </a:buClr>
              <a:buFont typeface="Arial" panose="020B0604020202020204" pitchFamily="34" charset="0"/>
              <a:buChar char="•"/>
            </a:pPr>
            <a:r>
              <a:rPr lang="en-US" dirty="0">
                <a:solidFill>
                  <a:schemeClr val="tx1">
                    <a:lumMod val="95000"/>
                  </a:schemeClr>
                </a:solidFill>
              </a:rPr>
              <a:t>In this code I have set the top bar of the game which includes the score, tiles pending, wining and losing message, alert message, health bar, bullets available and numbers of balls remaining data can be seen.</a:t>
            </a:r>
          </a:p>
          <a:p>
            <a:pPr marL="216000" indent="-216000">
              <a:lnSpc>
                <a:spcPct val="90000"/>
              </a:lnSpc>
              <a:buClr>
                <a:schemeClr val="accent1"/>
              </a:buClr>
              <a:buFont typeface="Arial" panose="020B0604020202020204" pitchFamily="34" charset="0"/>
              <a:buChar char="•"/>
            </a:pPr>
            <a:r>
              <a:rPr lang="en-US" dirty="0">
                <a:solidFill>
                  <a:schemeClr val="tx1">
                    <a:lumMod val="95000"/>
                  </a:schemeClr>
                </a:solidFill>
              </a:rPr>
              <a:t>Also, I have set the font size, width, color and all the other formatting work in this code.</a:t>
            </a:r>
          </a:p>
          <a:p>
            <a:endParaRPr lang="ru-RU" dirty="0">
              <a:solidFill>
                <a:schemeClr val="tx1"/>
              </a:solidFill>
            </a:endParaRPr>
          </a:p>
        </p:txBody>
      </p:sp>
      <p:pic>
        <p:nvPicPr>
          <p:cNvPr id="20" name="Picture Placeholder 19" descr="People with laptops">
            <a:extLst>
              <a:ext uri="{FF2B5EF4-FFF2-40B4-BE49-F238E27FC236}">
                <a16:creationId xmlns:a16="http://schemas.microsoft.com/office/drawing/2014/main" id="{207ED264-415A-4EAC-861D-E08C035154A9}"/>
              </a:ext>
            </a:extLst>
          </p:cNvPr>
          <p:cNvPicPr>
            <a:picLocks noGrp="1" noChangeAspect="1"/>
          </p:cNvPicPr>
          <p:nvPr>
            <p:ph type="pic" sz="quarter" idx="14"/>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0"/>
            <a:ext cx="12192000" cy="6858000"/>
          </a:xfrm>
        </p:spPr>
      </p:pic>
      <p:pic>
        <p:nvPicPr>
          <p:cNvPr id="4" name="Picture 3">
            <a:extLst>
              <a:ext uri="{FF2B5EF4-FFF2-40B4-BE49-F238E27FC236}">
                <a16:creationId xmlns:a16="http://schemas.microsoft.com/office/drawing/2014/main" id="{57D5AE10-7B26-485E-BBCA-BDF49C6CCFD4}"/>
              </a:ext>
            </a:extLst>
          </p:cNvPr>
          <p:cNvPicPr>
            <a:picLocks noChangeAspect="1"/>
          </p:cNvPicPr>
          <p:nvPr/>
        </p:nvPicPr>
        <p:blipFill>
          <a:blip r:embed="rId4"/>
          <a:stretch>
            <a:fillRect/>
          </a:stretch>
        </p:blipFill>
        <p:spPr>
          <a:xfrm>
            <a:off x="6414052" y="0"/>
            <a:ext cx="5777948" cy="6858000"/>
          </a:xfrm>
          <a:prstGeom prst="rect">
            <a:avLst/>
          </a:prstGeom>
        </p:spPr>
      </p:pic>
    </p:spTree>
    <p:extLst>
      <p:ext uri="{BB962C8B-B14F-4D97-AF65-F5344CB8AC3E}">
        <p14:creationId xmlns:p14="http://schemas.microsoft.com/office/powerpoint/2010/main" val="9858135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p:txBody>
          <a:bodyPr>
            <a:normAutofit/>
          </a:bodyPr>
          <a:lstStyle/>
          <a:p>
            <a:r>
              <a:rPr lang="en-US" dirty="0">
                <a:solidFill>
                  <a:schemeClr val="tx1"/>
                </a:solidFill>
              </a:rPr>
              <a:t>PlayState.hx</a:t>
            </a:r>
          </a:p>
        </p:txBody>
      </p:sp>
      <p:sp>
        <p:nvSpPr>
          <p:cNvPr id="16" name="Content Placeholder 15">
            <a:extLst>
              <a:ext uri="{FF2B5EF4-FFF2-40B4-BE49-F238E27FC236}">
                <a16:creationId xmlns:a16="http://schemas.microsoft.com/office/drawing/2014/main" id="{E88F70F9-BF03-458B-85E9-14F5321281D0}"/>
              </a:ext>
            </a:extLst>
          </p:cNvPr>
          <p:cNvSpPr>
            <a:spLocks noGrp="1"/>
          </p:cNvSpPr>
          <p:nvPr>
            <p:ph sz="half" idx="13"/>
          </p:nvPr>
        </p:nvSpPr>
        <p:spPr/>
        <p:txBody>
          <a:bodyPr>
            <a:normAutofit/>
          </a:bodyPr>
          <a:lstStyle/>
          <a:p>
            <a:pPr marL="216000" indent="-216000">
              <a:lnSpc>
                <a:spcPct val="90000"/>
              </a:lnSpc>
              <a:buClr>
                <a:schemeClr val="accent1"/>
              </a:buClr>
              <a:buFont typeface="Arial" panose="020B0604020202020204" pitchFamily="34" charset="0"/>
              <a:buChar char="•"/>
            </a:pPr>
            <a:r>
              <a:rPr lang="en-US" dirty="0">
                <a:solidFill>
                  <a:schemeClr val="tx1">
                    <a:lumMod val="95000"/>
                  </a:schemeClr>
                </a:solidFill>
              </a:rPr>
              <a:t>In this code I have set the features of the game which includes ball, bullet signs, bullet, ball speed and all the four walls(left,right,top,bottom) .</a:t>
            </a:r>
          </a:p>
          <a:p>
            <a:pPr marL="216000" indent="-216000">
              <a:lnSpc>
                <a:spcPct val="90000"/>
              </a:lnSpc>
              <a:buClr>
                <a:schemeClr val="accent1"/>
              </a:buClr>
              <a:buFont typeface="Arial" panose="020B0604020202020204" pitchFamily="34" charset="0"/>
              <a:buChar char="•"/>
            </a:pPr>
            <a:r>
              <a:rPr lang="en-US" dirty="0">
                <a:solidFill>
                  <a:schemeClr val="tx1">
                    <a:lumMod val="95000"/>
                  </a:schemeClr>
                </a:solidFill>
              </a:rPr>
              <a:t>Also, I have set the ball size and color also same for the walls and all the other formatting work in this code.</a:t>
            </a:r>
          </a:p>
          <a:p>
            <a:endParaRPr lang="ru-RU" dirty="0">
              <a:solidFill>
                <a:schemeClr val="tx1"/>
              </a:solidFill>
            </a:endParaRPr>
          </a:p>
        </p:txBody>
      </p:sp>
      <p:pic>
        <p:nvPicPr>
          <p:cNvPr id="20" name="Picture Placeholder 19" descr="People with laptops">
            <a:extLst>
              <a:ext uri="{FF2B5EF4-FFF2-40B4-BE49-F238E27FC236}">
                <a16:creationId xmlns:a16="http://schemas.microsoft.com/office/drawing/2014/main" id="{207ED264-415A-4EAC-861D-E08C035154A9}"/>
              </a:ext>
            </a:extLst>
          </p:cNvPr>
          <p:cNvPicPr>
            <a:picLocks noGrp="1" noChangeAspect="1"/>
          </p:cNvPicPr>
          <p:nvPr>
            <p:ph type="pic" sz="quarter" idx="14"/>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0"/>
            <a:ext cx="12192000" cy="6858000"/>
          </a:xfrm>
        </p:spPr>
      </p:pic>
      <p:pic>
        <p:nvPicPr>
          <p:cNvPr id="5" name="Picture 4">
            <a:extLst>
              <a:ext uri="{FF2B5EF4-FFF2-40B4-BE49-F238E27FC236}">
                <a16:creationId xmlns:a16="http://schemas.microsoft.com/office/drawing/2014/main" id="{847F1A64-4AE9-474B-8BF1-029048E590B3}"/>
              </a:ext>
            </a:extLst>
          </p:cNvPr>
          <p:cNvPicPr>
            <a:picLocks noChangeAspect="1"/>
          </p:cNvPicPr>
          <p:nvPr/>
        </p:nvPicPr>
        <p:blipFill>
          <a:blip r:embed="rId4"/>
          <a:stretch>
            <a:fillRect/>
          </a:stretch>
        </p:blipFill>
        <p:spPr>
          <a:xfrm>
            <a:off x="6400800" y="0"/>
            <a:ext cx="5791200" cy="6857999"/>
          </a:xfrm>
          <a:prstGeom prst="rect">
            <a:avLst/>
          </a:prstGeom>
        </p:spPr>
      </p:pic>
    </p:spTree>
    <p:extLst>
      <p:ext uri="{BB962C8B-B14F-4D97-AF65-F5344CB8AC3E}">
        <p14:creationId xmlns:p14="http://schemas.microsoft.com/office/powerpoint/2010/main" val="1812760908"/>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5E4A76-0180-4CD0-B081-82F74A33613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243E30-12F4-4BE3-B27D-23AB115E9D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Teach a course presentation</Template>
  <TotalTime>77</TotalTime>
  <Words>686</Words>
  <Application>Microsoft Office PowerPoint</Application>
  <PresentationFormat>Widescreen</PresentationFormat>
  <Paragraphs>60</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Bahnschrift Light</vt:lpstr>
      <vt:lpstr>Calibri</vt:lpstr>
      <vt:lpstr>Garamond</vt:lpstr>
      <vt:lpstr>Times New Roman</vt:lpstr>
      <vt:lpstr>SavonVTI</vt:lpstr>
      <vt:lpstr>GAME PROGRAMMING</vt:lpstr>
      <vt:lpstr>MY PROJECT: - </vt:lpstr>
      <vt:lpstr>About the game: - </vt:lpstr>
      <vt:lpstr>About the game: - </vt:lpstr>
      <vt:lpstr>My Game Folder: - </vt:lpstr>
      <vt:lpstr>Source folder: - </vt:lpstr>
      <vt:lpstr>MenuState.hx:- </vt:lpstr>
      <vt:lpstr>PlayState.hx</vt:lpstr>
      <vt:lpstr>PlayState.hx</vt:lpstr>
      <vt:lpstr>PlayState.hx</vt:lpstr>
      <vt:lpstr>PlayState.hx</vt:lpstr>
      <vt:lpstr>Running the game: - </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PROGRAMMING</dc:title>
  <dc:creator>Udbhavsinh Solanki</dc:creator>
  <cp:lastModifiedBy>Udbhavsinh Solanki</cp:lastModifiedBy>
  <cp:revision>2</cp:revision>
  <dcterms:created xsi:type="dcterms:W3CDTF">2020-10-21T00:48:28Z</dcterms:created>
  <dcterms:modified xsi:type="dcterms:W3CDTF">2020-10-21T17:40:54Z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